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2.xml" ContentType="application/vnd.openxmlformats-officedocument.them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 id="2147485186" r:id="rId2"/>
  </p:sldMasterIdLst>
  <p:notesMasterIdLst>
    <p:notesMasterId r:id="rId11"/>
  </p:notesMasterIdLst>
  <p:handoutMasterIdLst>
    <p:handoutMasterId r:id="rId12"/>
  </p:handoutMasterIdLst>
  <p:sldIdLst>
    <p:sldId id="298" r:id="rId3"/>
    <p:sldId id="296" r:id="rId4"/>
    <p:sldId id="288" r:id="rId5"/>
    <p:sldId id="291" r:id="rId6"/>
    <p:sldId id="299" r:id="rId7"/>
    <p:sldId id="300" r:id="rId8"/>
    <p:sldId id="301" r:id="rId9"/>
    <p:sldId id="297" r:id="rId10"/>
  </p:sldIdLst>
  <p:sldSz cx="12192000" cy="6858000"/>
  <p:notesSz cx="6805613" cy="9939338"/>
  <p:custShowLst>
    <p:custShow name="Format Guide Workshop" id="0">
      <p:sldLst/>
    </p:custShow>
  </p:custShowLst>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17" userDrawn="1">
          <p15:clr>
            <a:srgbClr val="A4A3A4"/>
          </p15:clr>
        </p15:guide>
        <p15:guide id="3" orient="horz" pos="550" userDrawn="1">
          <p15:clr>
            <a:srgbClr val="A4A3A4"/>
          </p15:clr>
        </p15:guide>
        <p15:guide id="4" pos="3931" userDrawn="1">
          <p15:clr>
            <a:srgbClr val="A4A3A4"/>
          </p15:clr>
        </p15:guide>
        <p15:guide id="5" pos="3704" userDrawn="1">
          <p15:clr>
            <a:srgbClr val="A4A3A4"/>
          </p15:clr>
        </p15:guide>
        <p15:guide id="6" pos="742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E7CA"/>
    <a:srgbClr val="FCE4EB"/>
    <a:srgbClr val="DFEBF8"/>
    <a:srgbClr val="EEF2AD"/>
    <a:srgbClr val="C8C8C8"/>
    <a:srgbClr val="91A530"/>
    <a:srgbClr val="BB360C"/>
    <a:srgbClr val="008958"/>
    <a:srgbClr val="3091B0"/>
    <a:srgbClr val="1B72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B409BD-8CB5-4432-A075-4DF1D1E1F03F}" v="1" dt="2025-09-25T06:13:39.9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6" autoAdjust="0"/>
    <p:restoredTop sz="94660"/>
  </p:normalViewPr>
  <p:slideViewPr>
    <p:cSldViewPr snapToGrid="0">
      <p:cViewPr varScale="1">
        <p:scale>
          <a:sx n="115" d="100"/>
          <a:sy n="115" d="100"/>
        </p:scale>
        <p:origin x="750" y="96"/>
      </p:cViewPr>
      <p:guideLst>
        <p:guide orient="horz" pos="2205"/>
        <p:guide pos="3817"/>
        <p:guide orient="horz" pos="550"/>
        <p:guide pos="3931"/>
        <p:guide pos="3704"/>
        <p:guide pos="7423"/>
      </p:guideLst>
    </p:cSldViewPr>
  </p:slideViewPr>
  <p:notesTextViewPr>
    <p:cViewPr>
      <p:scale>
        <a:sx n="1" d="1"/>
        <a:sy n="1" d="1"/>
      </p:scale>
      <p:origin x="0" y="0"/>
    </p:cViewPr>
  </p:notesTextViewPr>
  <p:sorterViewPr>
    <p:cViewPr>
      <p:scale>
        <a:sx n="100" d="100"/>
        <a:sy n="100" d="100"/>
      </p:scale>
      <p:origin x="0" y="-15264"/>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gs" Target="tags/tag1.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3"/>
            <a:ext cx="2949098" cy="498693"/>
          </a:xfrm>
          <a:prstGeom prst="rect">
            <a:avLst/>
          </a:prstGeom>
        </p:spPr>
        <p:txBody>
          <a:bodyPr vert="horz" lIns="93287" tIns="46644" rIns="93287" bIns="46644" rtlCol="0"/>
          <a:lstStyle>
            <a:lvl1pPr algn="l">
              <a:defRPr sz="1200"/>
            </a:lvl1pPr>
          </a:lstStyle>
          <a:p>
            <a:endParaRPr lang="en-US" sz="800"/>
          </a:p>
        </p:txBody>
      </p:sp>
      <p:sp>
        <p:nvSpPr>
          <p:cNvPr id="3" name="Date Placeholder 2"/>
          <p:cNvSpPr>
            <a:spLocks noGrp="1"/>
          </p:cNvSpPr>
          <p:nvPr>
            <p:ph type="dt" sz="quarter" idx="1"/>
          </p:nvPr>
        </p:nvSpPr>
        <p:spPr>
          <a:xfrm>
            <a:off x="3854943" y="3"/>
            <a:ext cx="2949098" cy="498693"/>
          </a:xfrm>
          <a:prstGeom prst="rect">
            <a:avLst/>
          </a:prstGeom>
        </p:spPr>
        <p:txBody>
          <a:bodyPr vert="horz" lIns="93287" tIns="46644" rIns="93287" bIns="46644" rtlCol="0"/>
          <a:lstStyle>
            <a:lvl1pPr algn="r">
              <a:defRPr sz="1200"/>
            </a:lvl1pPr>
          </a:lstStyle>
          <a:p>
            <a:fld id="{57691E93-EF64-46CC-85E2-BBB5BEDB9501}" type="datetimeFigureOut">
              <a:rPr lang="en-US" sz="800"/>
              <a:t>9/26/2025</a:t>
            </a:fld>
            <a:endParaRPr lang="en-US" sz="800"/>
          </a:p>
        </p:txBody>
      </p:sp>
      <p:sp>
        <p:nvSpPr>
          <p:cNvPr id="4" name="Footer Placeholder 3"/>
          <p:cNvSpPr>
            <a:spLocks noGrp="1"/>
          </p:cNvSpPr>
          <p:nvPr>
            <p:ph type="ftr" sz="quarter" idx="2"/>
          </p:nvPr>
        </p:nvSpPr>
        <p:spPr>
          <a:xfrm>
            <a:off x="3" y="9440650"/>
            <a:ext cx="2949098" cy="498692"/>
          </a:xfrm>
          <a:prstGeom prst="rect">
            <a:avLst/>
          </a:prstGeom>
        </p:spPr>
        <p:txBody>
          <a:bodyPr vert="horz" lIns="93287" tIns="46644" rIns="93287" bIns="46644" rtlCol="0" anchor="b"/>
          <a:lstStyle>
            <a:lvl1pPr algn="l">
              <a:defRPr sz="1200"/>
            </a:lvl1pPr>
          </a:lstStyle>
          <a:p>
            <a:endParaRPr lang="en-US" sz="800"/>
          </a:p>
        </p:txBody>
      </p:sp>
      <p:sp>
        <p:nvSpPr>
          <p:cNvPr id="5" name="Slide Number Placeholder 4"/>
          <p:cNvSpPr>
            <a:spLocks noGrp="1"/>
          </p:cNvSpPr>
          <p:nvPr>
            <p:ph type="sldNum" sz="quarter" idx="3"/>
          </p:nvPr>
        </p:nvSpPr>
        <p:spPr>
          <a:xfrm>
            <a:off x="3854943" y="9440650"/>
            <a:ext cx="2949098" cy="498692"/>
          </a:xfrm>
          <a:prstGeom prst="rect">
            <a:avLst/>
          </a:prstGeom>
        </p:spPr>
        <p:txBody>
          <a:bodyPr vert="horz" lIns="93287" tIns="46644" rIns="93287" bIns="46644"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0" y="4746567"/>
            <a:ext cx="6804039" cy="51927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287" tIns="46644" rIns="93287" bIns="46644" rtlCol="0" anchor="ctr"/>
          <a:lstStyle/>
          <a:p>
            <a:pPr algn="ctr"/>
            <a:endParaRPr lang="en-US">
              <a:latin typeface="+mn-lt"/>
              <a:ea typeface="+mn-ea"/>
              <a:cs typeface="+mn-cs"/>
            </a:endParaRPr>
          </a:p>
        </p:txBody>
      </p:sp>
      <p:sp>
        <p:nvSpPr>
          <p:cNvPr id="2" name="Header Placeholder 1"/>
          <p:cNvSpPr>
            <a:spLocks noGrp="1"/>
          </p:cNvSpPr>
          <p:nvPr>
            <p:ph type="hdr" sz="quarter"/>
          </p:nvPr>
        </p:nvSpPr>
        <p:spPr>
          <a:xfrm>
            <a:off x="80714" y="3"/>
            <a:ext cx="2868387" cy="498693"/>
          </a:xfrm>
          <a:prstGeom prst="rect">
            <a:avLst/>
          </a:prstGeom>
        </p:spPr>
        <p:txBody>
          <a:bodyPr vert="horz" lIns="93287" tIns="46644" rIns="93287" bIns="46644" rtlCol="0"/>
          <a:lstStyle>
            <a:lvl1pPr algn="l">
              <a:defRPr sz="1400">
                <a:latin typeface="+mn-lt"/>
                <a:ea typeface="+mn-ea"/>
                <a:cs typeface="+mn-cs"/>
              </a:defRPr>
            </a:lvl1pPr>
          </a:lstStyle>
          <a:p>
            <a:endParaRPr lang="en-US"/>
          </a:p>
        </p:txBody>
      </p:sp>
      <p:sp>
        <p:nvSpPr>
          <p:cNvPr id="4" name="Slide Image Placeholder 3"/>
          <p:cNvSpPr>
            <a:spLocks noGrp="1" noRot="1" noChangeAspect="1"/>
          </p:cNvSpPr>
          <p:nvPr>
            <p:ph type="sldImg" idx="2"/>
          </p:nvPr>
        </p:nvSpPr>
        <p:spPr>
          <a:xfrm>
            <a:off x="-168275" y="619125"/>
            <a:ext cx="7124700" cy="4006850"/>
          </a:xfrm>
          <a:prstGeom prst="rect">
            <a:avLst/>
          </a:prstGeom>
          <a:noFill/>
          <a:ln w="9525">
            <a:solidFill>
              <a:schemeClr val="bg2"/>
            </a:solidFill>
          </a:ln>
        </p:spPr>
        <p:txBody>
          <a:bodyPr vert="horz" lIns="93287" tIns="46644" rIns="93287" bIns="46644" rtlCol="0" anchor="ctr"/>
          <a:lstStyle/>
          <a:p>
            <a:endParaRPr lang="en-US"/>
          </a:p>
        </p:txBody>
      </p:sp>
      <p:sp>
        <p:nvSpPr>
          <p:cNvPr id="6" name="Footer Placeholder 5"/>
          <p:cNvSpPr>
            <a:spLocks noGrp="1"/>
          </p:cNvSpPr>
          <p:nvPr>
            <p:ph type="ftr" sz="quarter" idx="4"/>
          </p:nvPr>
        </p:nvSpPr>
        <p:spPr>
          <a:xfrm>
            <a:off x="80714" y="9409899"/>
            <a:ext cx="2868387" cy="498692"/>
          </a:xfrm>
          <a:prstGeom prst="rect">
            <a:avLst/>
          </a:prstGeom>
        </p:spPr>
        <p:txBody>
          <a:bodyPr vert="horz" lIns="93287" tIns="46644" rIns="93287" bIns="46644" rtlCol="0" anchor="b"/>
          <a:lstStyle>
            <a:lvl1pPr algn="l">
              <a:defRPr sz="1400">
                <a:latin typeface="+mn-lt"/>
                <a:ea typeface="+mn-ea"/>
                <a:cs typeface="+mn-cs"/>
              </a:defRPr>
            </a:lvl1pPr>
          </a:lstStyle>
          <a:p>
            <a:endParaRPr lang="en-US"/>
          </a:p>
        </p:txBody>
      </p:sp>
      <p:sp>
        <p:nvSpPr>
          <p:cNvPr id="7" name="Slide Number Placeholder 6"/>
          <p:cNvSpPr>
            <a:spLocks noGrp="1"/>
          </p:cNvSpPr>
          <p:nvPr>
            <p:ph type="sldNum" sz="quarter" idx="5"/>
          </p:nvPr>
        </p:nvSpPr>
        <p:spPr>
          <a:xfrm>
            <a:off x="3854943" y="9409899"/>
            <a:ext cx="2859263" cy="498692"/>
          </a:xfrm>
          <a:prstGeom prst="rect">
            <a:avLst/>
          </a:prstGeom>
        </p:spPr>
        <p:txBody>
          <a:bodyPr vert="horz" lIns="93287" tIns="46644" rIns="93287" bIns="46644" rtlCol="0" anchor="b"/>
          <a:lstStyle>
            <a:lvl1pPr algn="r">
              <a:defRPr sz="1400">
                <a:latin typeface="+mn-lt"/>
                <a:ea typeface="+mn-ea"/>
                <a:cs typeface="+mn-cs"/>
              </a:defRPr>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4125" y="5073642"/>
            <a:ext cx="6280117" cy="4055926"/>
          </a:xfrm>
          <a:prstGeom prst="rect">
            <a:avLst/>
          </a:prstGeom>
        </p:spPr>
        <p:txBody>
          <a:bodyPr vert="horz" lIns="93287" tIns="46644" rIns="93287" bIns="4664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55167" y="1"/>
            <a:ext cx="2948892" cy="498846"/>
          </a:xfrm>
          <a:prstGeom prst="rect">
            <a:avLst/>
          </a:prstGeom>
        </p:spPr>
        <p:txBody>
          <a:bodyPr vert="horz" lIns="92226" tIns="46113" rIns="92226" bIns="46113" rtlCol="0"/>
          <a:lstStyle>
            <a:lvl1pPr algn="r">
              <a:defRPr sz="1200">
                <a:latin typeface="+mn-lt"/>
                <a:ea typeface="+mn-ea"/>
                <a:cs typeface="+mn-cs"/>
              </a:defRPr>
            </a:lvl1pPr>
          </a:lstStyle>
          <a:p>
            <a:fld id="{F2C7CF5F-7CF3-4DF3-838A-EE34544862CC}" type="datetimeFigureOut">
              <a:rPr lang="en-US" smtClean="0"/>
              <a:pPr/>
              <a:t>9/26/2025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32" userDrawn="1">
          <p15:clr>
            <a:srgbClr val="F26B43"/>
          </p15:clr>
        </p15:guide>
        <p15:guide id="2" pos="2144"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A4EE00-4EA9-EA23-7FC3-0F1737E149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F67165-0E79-615A-14CC-92E3B0BB51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05A89F-F0EE-2D25-AA3F-1AE77864D47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5472A04-7BB3-88A8-55AA-D61A1DE3EE10}"/>
              </a:ext>
            </a:extLst>
          </p:cNvPr>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3989137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DEE391-6D88-DCCA-1593-A9A8A6A9484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63541B-ADB7-8136-1A8B-F8179BA3168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840ECCC-AB48-EF04-A1FB-B881462F369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3275DE6-E516-D609-4471-0BA53A0C7986}"/>
              </a:ext>
            </a:extLst>
          </p:cNvPr>
          <p:cNvSpPr>
            <a:spLocks noGrp="1"/>
          </p:cNvSpPr>
          <p:nvPr>
            <p:ph type="sldNum" sz="quarter" idx="5"/>
          </p:nvPr>
        </p:nvSpPr>
        <p:spPr/>
        <p:txBody>
          <a:bodyPr/>
          <a:lstStyle/>
          <a:p>
            <a:r>
              <a:rPr lang="en-US"/>
              <a:t>Notes view: </a:t>
            </a:r>
            <a:fld id="{128CEAFE-FA94-43E5-B0FF-D47E1CCDD1B4}" type="slidenum">
              <a:rPr lang="en-US" smtClean="0"/>
              <a:pPr/>
              <a:t>2</a:t>
            </a:fld>
            <a:endParaRPr lang="en-US"/>
          </a:p>
        </p:txBody>
      </p:sp>
    </p:spTree>
    <p:extLst>
      <p:ext uri="{BB962C8B-B14F-4D97-AF65-F5344CB8AC3E}">
        <p14:creationId xmlns:p14="http://schemas.microsoft.com/office/powerpoint/2010/main" val="2233157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53A6DC-E15E-1E39-5B62-170DE983ADD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5D57D2-B824-7AC7-08D1-5F0CDD6606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860A9C-072B-8B53-B62E-CCA28FCA327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4D4EDFE-9DBA-BA5E-A9E8-A2F3264CBD3C}"/>
              </a:ext>
            </a:extLst>
          </p:cNvPr>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681419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E47B5A-B565-0FBF-549D-31717C6128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D7FD490-5336-A3DF-715F-D65F76C681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339E59-430D-A52E-D8BC-5F40CE6F218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969E027-3822-E7F9-D0D0-014BD0B0D6ED}"/>
              </a:ext>
            </a:extLst>
          </p:cNvPr>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3696962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51BD33-7B5B-651A-5F3C-C7D7A764C49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461281-4186-9971-904F-7A9B52F25A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A00E78-0043-F1EE-B7E4-7E08C8895EF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CECB7AB-A78A-B733-BC0E-8F86D48F0F29}"/>
              </a:ext>
            </a:extLst>
          </p:cNvPr>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2032702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B28BDC-ACB3-3FAD-32D4-5EEF5E0834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12554C-C9CB-1EDB-36D6-44B439BB22D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AF3D39-1847-85DC-A8E8-8DFC9DBBF09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7960FD7-917B-EC36-B06D-C08F4DECA8A1}"/>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37956855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100.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2.xml"/><Relationship Id="rId1" Type="http://schemas.openxmlformats.org/officeDocument/2006/relationships/tags" Target="../tags/tag115.xml"/><Relationship Id="rId4" Type="http://schemas.openxmlformats.org/officeDocument/2006/relationships/image" Target="../media/image17.emf"/></Relationships>
</file>

<file path=ppt/slideLayouts/_rels/slideLayout101.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2.xml"/><Relationship Id="rId1" Type="http://schemas.openxmlformats.org/officeDocument/2006/relationships/tags" Target="../tags/tag116.xml"/><Relationship Id="rId4" Type="http://schemas.openxmlformats.org/officeDocument/2006/relationships/image" Target="../media/image17.emf"/></Relationships>
</file>

<file path=ppt/slideLayouts/_rels/slideLayout102.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2.xml"/><Relationship Id="rId1" Type="http://schemas.openxmlformats.org/officeDocument/2006/relationships/tags" Target="../tags/tag117.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103.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Master" Target="../slideMasters/slideMaster2.xml"/><Relationship Id="rId1" Type="http://schemas.openxmlformats.org/officeDocument/2006/relationships/tags" Target="../tags/tag118.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104.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Master" Target="../slideMasters/slideMaster2.xml"/><Relationship Id="rId1" Type="http://schemas.openxmlformats.org/officeDocument/2006/relationships/tags" Target="../tags/tag119.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105.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Master" Target="../slideMasters/slideMaster2.xml"/><Relationship Id="rId1" Type="http://schemas.openxmlformats.org/officeDocument/2006/relationships/tags" Target="../tags/tag120.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106.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Master" Target="../slideMasters/slideMaster2.xml"/><Relationship Id="rId1" Type="http://schemas.openxmlformats.org/officeDocument/2006/relationships/tags" Target="../tags/tag121.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107.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Master" Target="../slideMasters/slideMaster2.xml"/><Relationship Id="rId1" Type="http://schemas.openxmlformats.org/officeDocument/2006/relationships/tags" Target="../tags/tag122.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108.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Master" Target="../slideMasters/slideMaster2.xml"/><Relationship Id="rId1" Type="http://schemas.openxmlformats.org/officeDocument/2006/relationships/tags" Target="../tags/tag123.xml"/><Relationship Id="rId5" Type="http://schemas.openxmlformats.org/officeDocument/2006/relationships/image" Target="../media/image8.png"/><Relationship Id="rId4" Type="http://schemas.openxmlformats.org/officeDocument/2006/relationships/image" Target="../media/image10.emf"/></Relationships>
</file>

<file path=ppt/slideLayouts/_rels/slideLayout109.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2.xml"/><Relationship Id="rId1" Type="http://schemas.openxmlformats.org/officeDocument/2006/relationships/tags" Target="../tags/tag124.xml"/><Relationship Id="rId5" Type="http://schemas.openxmlformats.org/officeDocument/2006/relationships/image" Target="../media/image9.png"/><Relationship Id="rId4" Type="http://schemas.openxmlformats.org/officeDocument/2006/relationships/image" Target="../media/image17.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4.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110.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2.xml"/><Relationship Id="rId1" Type="http://schemas.openxmlformats.org/officeDocument/2006/relationships/tags" Target="../tags/tag125.xml"/><Relationship Id="rId5" Type="http://schemas.openxmlformats.org/officeDocument/2006/relationships/image" Target="../media/image11.png"/><Relationship Id="rId4" Type="http://schemas.openxmlformats.org/officeDocument/2006/relationships/image" Target="../media/image17.emf"/></Relationships>
</file>

<file path=ppt/slideLayouts/_rels/slideLayout111.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2.xml"/><Relationship Id="rId1" Type="http://schemas.openxmlformats.org/officeDocument/2006/relationships/tags" Target="../tags/tag126.xml"/><Relationship Id="rId5" Type="http://schemas.openxmlformats.org/officeDocument/2006/relationships/image" Target="../media/image12.png"/><Relationship Id="rId4" Type="http://schemas.openxmlformats.org/officeDocument/2006/relationships/image" Target="../media/image17.emf"/></Relationships>
</file>

<file path=ppt/slideLayouts/_rels/slideLayout112.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Master" Target="../slideMasters/slideMaster2.xml"/><Relationship Id="rId1" Type="http://schemas.openxmlformats.org/officeDocument/2006/relationships/tags" Target="../tags/tag127.xml"/><Relationship Id="rId5" Type="http://schemas.openxmlformats.org/officeDocument/2006/relationships/image" Target="../media/image8.png"/><Relationship Id="rId4" Type="http://schemas.openxmlformats.org/officeDocument/2006/relationships/image" Target="../media/image17.emf"/></Relationships>
</file>

<file path=ppt/slideLayouts/_rels/slideLayout113.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Master" Target="../slideMasters/slideMaster2.xml"/><Relationship Id="rId1" Type="http://schemas.openxmlformats.org/officeDocument/2006/relationships/tags" Target="../tags/tag128.xml"/><Relationship Id="rId5" Type="http://schemas.openxmlformats.org/officeDocument/2006/relationships/image" Target="../media/image13.png"/><Relationship Id="rId4" Type="http://schemas.openxmlformats.org/officeDocument/2006/relationships/image" Target="../media/image17.emf"/></Relationships>
</file>

<file path=ppt/slideLayouts/_rels/slideLayout114.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Master" Target="../slideMasters/slideMaster2.xml"/><Relationship Id="rId1" Type="http://schemas.openxmlformats.org/officeDocument/2006/relationships/tags" Target="../tags/tag129.xml"/><Relationship Id="rId5" Type="http://schemas.openxmlformats.org/officeDocument/2006/relationships/image" Target="../media/image8.png"/><Relationship Id="rId4" Type="http://schemas.openxmlformats.org/officeDocument/2006/relationships/image" Target="../media/image17.emf"/></Relationships>
</file>

<file path=ppt/slideLayouts/_rels/slideLayout115.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Master" Target="../slideMasters/slideMaster2.xml"/><Relationship Id="rId1" Type="http://schemas.openxmlformats.org/officeDocument/2006/relationships/tags" Target="../tags/tag130.xml"/><Relationship Id="rId5" Type="http://schemas.openxmlformats.org/officeDocument/2006/relationships/image" Target="../media/image13.png"/><Relationship Id="rId4" Type="http://schemas.openxmlformats.org/officeDocument/2006/relationships/image" Target="../media/image17.emf"/></Relationships>
</file>

<file path=ppt/slideLayouts/_rels/slideLayout116.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Master" Target="../slideMasters/slideMaster2.xml"/><Relationship Id="rId1" Type="http://schemas.openxmlformats.org/officeDocument/2006/relationships/tags" Target="../tags/tag131.xml"/><Relationship Id="rId4" Type="http://schemas.openxmlformats.org/officeDocument/2006/relationships/image" Target="../media/image17.emf"/></Relationships>
</file>

<file path=ppt/slideLayouts/_rels/slideLayout117.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2.xml"/><Relationship Id="rId1" Type="http://schemas.openxmlformats.org/officeDocument/2006/relationships/tags" Target="../tags/tag132.xml"/><Relationship Id="rId4" Type="http://schemas.openxmlformats.org/officeDocument/2006/relationships/image" Target="../media/image17.emf"/></Relationships>
</file>

<file path=ppt/slideLayouts/_rels/slideLayout118.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2.xml"/><Relationship Id="rId1" Type="http://schemas.openxmlformats.org/officeDocument/2006/relationships/tags" Target="../tags/tag133.xml"/><Relationship Id="rId5" Type="http://schemas.openxmlformats.org/officeDocument/2006/relationships/image" Target="../media/image14.png"/><Relationship Id="rId4" Type="http://schemas.openxmlformats.org/officeDocument/2006/relationships/image" Target="../media/image2.emf"/></Relationships>
</file>

<file path=ppt/slideLayouts/_rels/slideLayout119.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2.xml"/><Relationship Id="rId1" Type="http://schemas.openxmlformats.org/officeDocument/2006/relationships/tags" Target="../tags/tag134.xml"/><Relationship Id="rId4" Type="http://schemas.openxmlformats.org/officeDocument/2006/relationships/image" Target="../media/image17.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5.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120.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Master" Target="../slideMasters/slideMaster2.xml"/><Relationship Id="rId1" Type="http://schemas.openxmlformats.org/officeDocument/2006/relationships/tags" Target="../tags/tag135.xml"/><Relationship Id="rId5" Type="http://schemas.openxmlformats.org/officeDocument/2006/relationships/image" Target="../media/image8.png"/><Relationship Id="rId4" Type="http://schemas.openxmlformats.org/officeDocument/2006/relationships/image" Target="../media/image17.emf"/></Relationships>
</file>

<file path=ppt/slideLayouts/_rels/slideLayout121.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Master" Target="../slideMasters/slideMaster2.xml"/><Relationship Id="rId1" Type="http://schemas.openxmlformats.org/officeDocument/2006/relationships/tags" Target="../tags/tag136.xml"/><Relationship Id="rId4" Type="http://schemas.openxmlformats.org/officeDocument/2006/relationships/image" Target="../media/image17.emf"/></Relationships>
</file>

<file path=ppt/slideLayouts/_rels/slideLayout122.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Master" Target="../slideMasters/slideMaster2.xml"/><Relationship Id="rId1" Type="http://schemas.openxmlformats.org/officeDocument/2006/relationships/tags" Target="../tags/tag137.xml"/><Relationship Id="rId4" Type="http://schemas.openxmlformats.org/officeDocument/2006/relationships/image" Target="../media/image17.emf"/></Relationships>
</file>

<file path=ppt/slideLayouts/_rels/slideLayout123.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Master" Target="../slideMasters/slideMaster2.xml"/><Relationship Id="rId1" Type="http://schemas.openxmlformats.org/officeDocument/2006/relationships/tags" Target="../tags/tag138.xml"/><Relationship Id="rId4" Type="http://schemas.openxmlformats.org/officeDocument/2006/relationships/image" Target="../media/image17.emf"/></Relationships>
</file>

<file path=ppt/slideLayouts/_rels/slideLayout124.xml.rels><?xml version="1.0" encoding="UTF-8" standalone="yes"?>
<Relationships xmlns="http://schemas.openxmlformats.org/package/2006/relationships"><Relationship Id="rId3" Type="http://schemas.openxmlformats.org/officeDocument/2006/relationships/tags" Target="../tags/tag141.xml"/><Relationship Id="rId7" Type="http://schemas.openxmlformats.org/officeDocument/2006/relationships/image" Target="../media/image18.jpeg"/><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image" Target="../media/image2.emf"/><Relationship Id="rId5" Type="http://schemas.openxmlformats.org/officeDocument/2006/relationships/oleObject" Target="../embeddings/oleObject70.bin"/><Relationship Id="rId4"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Master" Target="../slideMasters/slideMaster2.xml"/><Relationship Id="rId1" Type="http://schemas.openxmlformats.org/officeDocument/2006/relationships/tags" Target="../tags/tag142.xml"/><Relationship Id="rId4" Type="http://schemas.openxmlformats.org/officeDocument/2006/relationships/image" Target="../media/image17.emf"/></Relationships>
</file>

<file path=ppt/slideLayouts/_rels/slideLayout1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44.xml"/><Relationship Id="rId1" Type="http://schemas.openxmlformats.org/officeDocument/2006/relationships/tags" Target="../tags/tag143.xml"/><Relationship Id="rId5" Type="http://schemas.openxmlformats.org/officeDocument/2006/relationships/image" Target="../media/image1.emf"/><Relationship Id="rId4" Type="http://schemas.openxmlformats.org/officeDocument/2006/relationships/oleObject" Target="../embeddings/oleObject72.bin"/></Relationships>
</file>

<file path=ppt/slideLayouts/_rels/slideLayout127.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Master" Target="../slideMasters/slideMaster2.xml"/><Relationship Id="rId1" Type="http://schemas.openxmlformats.org/officeDocument/2006/relationships/tags" Target="../tags/tag145.xml"/><Relationship Id="rId4" Type="http://schemas.openxmlformats.org/officeDocument/2006/relationships/image" Target="../media/image1.emf"/></Relationships>
</file>

<file path=ppt/slideLayouts/_rels/slideLayout128.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Master" Target="../slideMasters/slideMaster2.xml"/><Relationship Id="rId1" Type="http://schemas.openxmlformats.org/officeDocument/2006/relationships/tags" Target="../tags/tag146.xml"/><Relationship Id="rId4" Type="http://schemas.openxmlformats.org/officeDocument/2006/relationships/image" Target="../media/image1.emf"/></Relationships>
</file>

<file path=ppt/slideLayouts/_rels/slideLayout129.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Master" Target="../slideMasters/slideMaster2.xml"/><Relationship Id="rId1" Type="http://schemas.openxmlformats.org/officeDocument/2006/relationships/tags" Target="../tags/tag147.xml"/><Relationship Id="rId5" Type="http://schemas.openxmlformats.org/officeDocument/2006/relationships/image" Target="../media/image7.png"/><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6.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13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49.xml"/><Relationship Id="rId1" Type="http://schemas.openxmlformats.org/officeDocument/2006/relationships/tags" Target="../tags/tag148.xml"/><Relationship Id="rId5" Type="http://schemas.openxmlformats.org/officeDocument/2006/relationships/image" Target="../media/image1.emf"/><Relationship Id="rId4" Type="http://schemas.openxmlformats.org/officeDocument/2006/relationships/oleObject" Target="../embeddings/oleObject76.bin"/></Relationships>
</file>

<file path=ppt/slideLayouts/_rels/slideLayout131.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Master" Target="../slideMasters/slideMaster2.xml"/><Relationship Id="rId1" Type="http://schemas.openxmlformats.org/officeDocument/2006/relationships/tags" Target="../tags/tag150.xml"/><Relationship Id="rId4" Type="http://schemas.openxmlformats.org/officeDocument/2006/relationships/image" Target="../media/image1.emf"/></Relationships>
</file>

<file path=ppt/slideLayouts/_rels/slideLayout132.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Master" Target="../slideMasters/slideMaster2.xml"/><Relationship Id="rId1" Type="http://schemas.openxmlformats.org/officeDocument/2006/relationships/tags" Target="../tags/tag151.xml"/><Relationship Id="rId4" Type="http://schemas.openxmlformats.org/officeDocument/2006/relationships/image" Target="../media/image1.emf"/></Relationships>
</file>

<file path=ppt/slideLayouts/_rels/slideLayout133.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Master" Target="../slideMasters/slideMaster2.xml"/><Relationship Id="rId1" Type="http://schemas.openxmlformats.org/officeDocument/2006/relationships/tags" Target="../tags/tag152.xml"/><Relationship Id="rId5" Type="http://schemas.openxmlformats.org/officeDocument/2006/relationships/image" Target="../media/image7.png"/><Relationship Id="rId4" Type="http://schemas.openxmlformats.org/officeDocument/2006/relationships/image" Target="../media/image1.emf"/></Relationships>
</file>

<file path=ppt/slideLayouts/_rels/slideLayout134.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Master" Target="../slideMasters/slideMaster2.xml"/><Relationship Id="rId1" Type="http://schemas.openxmlformats.org/officeDocument/2006/relationships/tags" Target="../tags/tag153.xml"/><Relationship Id="rId5" Type="http://schemas.openxmlformats.org/officeDocument/2006/relationships/image" Target="../media/image8.png"/><Relationship Id="rId4" Type="http://schemas.openxmlformats.org/officeDocument/2006/relationships/image" Target="../media/image1.emf"/></Relationships>
</file>

<file path=ppt/slideLayouts/_rels/slideLayout135.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Master" Target="../slideMasters/slideMaster2.xml"/><Relationship Id="rId1" Type="http://schemas.openxmlformats.org/officeDocument/2006/relationships/tags" Target="../tags/tag154.xml"/><Relationship Id="rId4" Type="http://schemas.openxmlformats.org/officeDocument/2006/relationships/image" Target="../media/image17.emf"/></Relationships>
</file>

<file path=ppt/slideLayouts/_rels/slideLayout136.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Master" Target="../slideMasters/slideMaster2.xml"/><Relationship Id="rId1" Type="http://schemas.openxmlformats.org/officeDocument/2006/relationships/tags" Target="../tags/tag155.xml"/><Relationship Id="rId4" Type="http://schemas.openxmlformats.org/officeDocument/2006/relationships/image" Target="../media/image17.emf"/></Relationships>
</file>

<file path=ppt/slideLayouts/_rels/slideLayout137.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Master" Target="../slideMasters/slideMaster2.xml"/><Relationship Id="rId1" Type="http://schemas.openxmlformats.org/officeDocument/2006/relationships/tags" Target="../tags/tag156.xml"/><Relationship Id="rId4" Type="http://schemas.openxmlformats.org/officeDocument/2006/relationships/image" Target="../media/image17.emf"/></Relationships>
</file>

<file path=ppt/slideLayouts/_rels/slideLayout138.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Master" Target="../slideMasters/slideMaster2.xml"/><Relationship Id="rId1" Type="http://schemas.openxmlformats.org/officeDocument/2006/relationships/tags" Target="../tags/tag157.xml"/><Relationship Id="rId4" Type="http://schemas.openxmlformats.org/officeDocument/2006/relationships/image" Target="../media/image19.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9.png"/><Relationship Id="rId4" Type="http://schemas.openxmlformats.org/officeDocument/2006/relationships/image" Target="../media/image4.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8.xml"/><Relationship Id="rId5" Type="http://schemas.openxmlformats.org/officeDocument/2006/relationships/image" Target="../media/image11.png"/><Relationship Id="rId4" Type="http://schemas.openxmlformats.org/officeDocument/2006/relationships/image" Target="../media/image10.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9.xml"/><Relationship Id="rId5" Type="http://schemas.openxmlformats.org/officeDocument/2006/relationships/image" Target="../media/image12.png"/><Relationship Id="rId4" Type="http://schemas.openxmlformats.org/officeDocument/2006/relationships/image" Target="../media/image4.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0.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1.xml"/><Relationship Id="rId5" Type="http://schemas.openxmlformats.org/officeDocument/2006/relationships/image" Target="../media/image13.png"/><Relationship Id="rId4" Type="http://schemas.openxmlformats.org/officeDocument/2006/relationships/image" Target="../media/image4.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2.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3.xml"/><Relationship Id="rId5" Type="http://schemas.openxmlformats.org/officeDocument/2006/relationships/image" Target="../media/image13.png"/><Relationship Id="rId4" Type="http://schemas.openxmlformats.org/officeDocument/2006/relationships/image" Target="../media/image4.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4.xml"/><Relationship Id="rId4" Type="http://schemas.openxmlformats.org/officeDocument/2006/relationships/image" Target="../media/image4.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5.xml"/><Relationship Id="rId4" Type="http://schemas.openxmlformats.org/officeDocument/2006/relationships/image" Target="../media/image4.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6.xml"/><Relationship Id="rId5" Type="http://schemas.openxmlformats.org/officeDocument/2006/relationships/image" Target="../media/image14.png"/><Relationship Id="rId4" Type="http://schemas.openxmlformats.org/officeDocument/2006/relationships/image" Target="../media/image10.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4.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8.xml"/><Relationship Id="rId4" Type="http://schemas.openxmlformats.org/officeDocument/2006/relationships/image" Target="../media/image4.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4.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0.xml"/><Relationship Id="rId4" Type="http://schemas.openxmlformats.org/officeDocument/2006/relationships/image" Target="../media/image4.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1.xml"/><Relationship Id="rId5" Type="http://schemas.openxmlformats.org/officeDocument/2006/relationships/image" Target="../media/image15.jpeg"/><Relationship Id="rId4" Type="http://schemas.openxmlformats.org/officeDocument/2006/relationships/image" Target="../media/image2.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2.xml"/><Relationship Id="rId4" Type="http://schemas.openxmlformats.org/officeDocument/2006/relationships/image" Target="../media/image4.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5.jpeg"/><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2.bin"/></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5.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6.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7.xml"/><Relationship Id="rId4" Type="http://schemas.openxmlformats.org/officeDocument/2006/relationships/image" Target="../media/image4.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8.xml"/><Relationship Id="rId4" Type="http://schemas.openxmlformats.org/officeDocument/2006/relationships/image" Target="../media/image4.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9.xml"/><Relationship Id="rId4" Type="http://schemas.openxmlformats.org/officeDocument/2006/relationships/image" Target="../media/image4.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0.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1.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2.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3.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emf"/></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4.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5.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6.xml"/><Relationship Id="rId5" Type="http://schemas.openxmlformats.org/officeDocument/2006/relationships/image" Target="../media/image8.png"/><Relationship Id="rId4" Type="http://schemas.openxmlformats.org/officeDocument/2006/relationships/image" Target="../media/image10.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7.xml"/><Relationship Id="rId5" Type="http://schemas.openxmlformats.org/officeDocument/2006/relationships/image" Target="../media/image9.png"/><Relationship Id="rId4" Type="http://schemas.openxmlformats.org/officeDocument/2006/relationships/image" Target="../media/image4.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8.xml"/><Relationship Id="rId5" Type="http://schemas.openxmlformats.org/officeDocument/2006/relationships/image" Target="../media/image11.png"/><Relationship Id="rId4" Type="http://schemas.openxmlformats.org/officeDocument/2006/relationships/image" Target="../media/image4.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49.xml"/><Relationship Id="rId5" Type="http://schemas.openxmlformats.org/officeDocument/2006/relationships/image" Target="../media/image12.png"/><Relationship Id="rId4" Type="http://schemas.openxmlformats.org/officeDocument/2006/relationships/image" Target="../media/image4.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0.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1.xml"/><Relationship Id="rId5" Type="http://schemas.openxmlformats.org/officeDocument/2006/relationships/image" Target="../media/image13.png"/><Relationship Id="rId4" Type="http://schemas.openxmlformats.org/officeDocument/2006/relationships/image" Target="../media/image4.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2.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4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3.xml"/><Relationship Id="rId5" Type="http://schemas.openxmlformats.org/officeDocument/2006/relationships/image" Target="../media/image13.png"/><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4.emf"/></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4.xml"/><Relationship Id="rId4" Type="http://schemas.openxmlformats.org/officeDocument/2006/relationships/image" Target="../media/image4.emf"/></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5.xml"/><Relationship Id="rId4" Type="http://schemas.openxmlformats.org/officeDocument/2006/relationships/image" Target="../media/image4.emf"/></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6.xml"/><Relationship Id="rId5" Type="http://schemas.openxmlformats.org/officeDocument/2006/relationships/image" Target="../media/image14.png"/><Relationship Id="rId4" Type="http://schemas.openxmlformats.org/officeDocument/2006/relationships/image" Target="../media/image2.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7.xml"/><Relationship Id="rId4" Type="http://schemas.openxmlformats.org/officeDocument/2006/relationships/image" Target="../media/image4.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8.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9.xml"/><Relationship Id="rId4" Type="http://schemas.openxmlformats.org/officeDocument/2006/relationships/image" Target="../media/image4.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0.xml"/><Relationship Id="rId4" Type="http://schemas.openxmlformats.org/officeDocument/2006/relationships/image" Target="../media/image4.emf"/></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1.xml"/><Relationship Id="rId4" Type="http://schemas.openxmlformats.org/officeDocument/2006/relationships/image" Target="../media/image4.emf"/></Relationships>
</file>

<file path=ppt/slideLayouts/_rels/slideLayout5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62.xml"/><Relationship Id="rId5" Type="http://schemas.openxmlformats.org/officeDocument/2006/relationships/image" Target="../media/image15.jpeg"/><Relationship Id="rId4" Type="http://schemas.openxmlformats.org/officeDocument/2006/relationships/image" Target="../media/image2.emf"/></Relationships>
</file>

<file path=ppt/slideLayouts/_rels/slideLayout5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4.xml"/><Relationship Id="rId1" Type="http://schemas.openxmlformats.org/officeDocument/2006/relationships/tags" Target="../tags/tag63.xml"/><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4.emf"/></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5.xml"/><Relationship Id="rId4" Type="http://schemas.openxmlformats.org/officeDocument/2006/relationships/image" Target="../media/image1.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66.xml"/><Relationship Id="rId4" Type="http://schemas.openxmlformats.org/officeDocument/2006/relationships/image" Target="../media/image1.emf"/></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67.xml"/><Relationship Id="rId5" Type="http://schemas.openxmlformats.org/officeDocument/2006/relationships/image" Target="../media/image7.png"/><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9.xml"/><Relationship Id="rId1" Type="http://schemas.openxmlformats.org/officeDocument/2006/relationships/tags" Target="../tags/tag68.xml"/><Relationship Id="rId5" Type="http://schemas.openxmlformats.org/officeDocument/2006/relationships/image" Target="../media/image1.emf"/><Relationship Id="rId4" Type="http://schemas.openxmlformats.org/officeDocument/2006/relationships/oleObject" Target="../embeddings/oleObject8.bin"/></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70.xml"/><Relationship Id="rId4" Type="http://schemas.openxmlformats.org/officeDocument/2006/relationships/image" Target="../media/image1.emf"/></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71.xml"/><Relationship Id="rId4" Type="http://schemas.openxmlformats.org/officeDocument/2006/relationships/image" Target="../media/image1.emf"/></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72.xml"/><Relationship Id="rId5" Type="http://schemas.openxmlformats.org/officeDocument/2006/relationships/image" Target="../media/image7.png"/><Relationship Id="rId4"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73.xml"/><Relationship Id="rId5" Type="http://schemas.openxmlformats.org/officeDocument/2006/relationships/image" Target="../media/image8.png"/><Relationship Id="rId4" Type="http://schemas.openxmlformats.org/officeDocument/2006/relationships/image" Target="../media/image1.emf"/></Relationships>
</file>

<file path=ppt/slideLayouts/_rels/slideLayout6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77.xml"/><Relationship Id="rId7" Type="http://schemas.openxmlformats.org/officeDocument/2006/relationships/image" Target="../media/image2.emf"/><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oleObject" Target="../embeddings/oleObject14.bin"/><Relationship Id="rId5" Type="http://schemas.openxmlformats.org/officeDocument/2006/relationships/slideMaster" Target="../slideMasters/slideMaster2.xml"/><Relationship Id="rId4" Type="http://schemas.openxmlformats.org/officeDocument/2006/relationships/tags" Target="../tags/tag78.xml"/><Relationship Id="rId9" Type="http://schemas.openxmlformats.org/officeDocument/2006/relationships/image" Target="../media/image16.jpeg"/></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2.xml"/><Relationship Id="rId1" Type="http://schemas.openxmlformats.org/officeDocument/2006/relationships/tags" Target="../tags/tag79.xml"/><Relationship Id="rId4" Type="http://schemas.openxmlformats.org/officeDocument/2006/relationships/image" Target="../media/image17.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4.emf"/></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2.xml"/><Relationship Id="rId1" Type="http://schemas.openxmlformats.org/officeDocument/2006/relationships/tags" Target="../tags/tag80.xml"/><Relationship Id="rId4" Type="http://schemas.openxmlformats.org/officeDocument/2006/relationships/image" Target="../media/image17.emf"/></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2.xml"/><Relationship Id="rId1" Type="http://schemas.openxmlformats.org/officeDocument/2006/relationships/tags" Target="../tags/tag81.xml"/><Relationship Id="rId4" Type="http://schemas.openxmlformats.org/officeDocument/2006/relationships/image" Target="../media/image17.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2.xml"/><Relationship Id="rId1" Type="http://schemas.openxmlformats.org/officeDocument/2006/relationships/tags" Target="../tags/tag82.xml"/><Relationship Id="rId4" Type="http://schemas.openxmlformats.org/officeDocument/2006/relationships/image" Target="../media/image17.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2.xml"/><Relationship Id="rId1" Type="http://schemas.openxmlformats.org/officeDocument/2006/relationships/tags" Target="../tags/tag83.xml"/><Relationship Id="rId4" Type="http://schemas.openxmlformats.org/officeDocument/2006/relationships/image" Target="../media/image17.emf"/></Relationships>
</file>

<file path=ppt/slideLayouts/_rels/slideLayout74.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2.xml"/><Relationship Id="rId1" Type="http://schemas.openxmlformats.org/officeDocument/2006/relationships/tags" Target="../tags/tag84.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2.xml"/><Relationship Id="rId1" Type="http://schemas.openxmlformats.org/officeDocument/2006/relationships/tags" Target="../tags/tag85.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76.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2.xml"/><Relationship Id="rId1" Type="http://schemas.openxmlformats.org/officeDocument/2006/relationships/tags" Target="../tags/tag86.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77.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2.xml"/><Relationship Id="rId1" Type="http://schemas.openxmlformats.org/officeDocument/2006/relationships/tags" Target="../tags/tag87.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78.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2.xml"/><Relationship Id="rId1" Type="http://schemas.openxmlformats.org/officeDocument/2006/relationships/tags" Target="../tags/tag88.xml"/><Relationship Id="rId5" Type="http://schemas.openxmlformats.org/officeDocument/2006/relationships/image" Target="../media/image7.png"/><Relationship Id="rId4" Type="http://schemas.openxmlformats.org/officeDocument/2006/relationships/image" Target="../media/image17.emf"/></Relationships>
</file>

<file path=ppt/slideLayouts/_rels/slideLayout79.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2.xml"/><Relationship Id="rId1" Type="http://schemas.openxmlformats.org/officeDocument/2006/relationships/tags" Target="../tags/tag89.xml"/><Relationship Id="rId5" Type="http://schemas.openxmlformats.org/officeDocument/2006/relationships/image" Target="../media/image8.png"/><Relationship Id="rId4" Type="http://schemas.openxmlformats.org/officeDocument/2006/relationships/image" Target="../media/image17.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1.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80.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2.xml"/><Relationship Id="rId1" Type="http://schemas.openxmlformats.org/officeDocument/2006/relationships/tags" Target="../tags/tag90.xml"/><Relationship Id="rId5" Type="http://schemas.openxmlformats.org/officeDocument/2006/relationships/image" Target="../media/image9.png"/><Relationship Id="rId4" Type="http://schemas.openxmlformats.org/officeDocument/2006/relationships/image" Target="../media/image17.emf"/></Relationships>
</file>

<file path=ppt/slideLayouts/_rels/slideLayout81.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2.xml"/><Relationship Id="rId1" Type="http://schemas.openxmlformats.org/officeDocument/2006/relationships/tags" Target="../tags/tag91.xml"/><Relationship Id="rId5" Type="http://schemas.openxmlformats.org/officeDocument/2006/relationships/image" Target="../media/image11.png"/><Relationship Id="rId4" Type="http://schemas.openxmlformats.org/officeDocument/2006/relationships/image" Target="../media/image10.emf"/></Relationships>
</file>

<file path=ppt/slideLayouts/_rels/slideLayout82.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2.xml"/><Relationship Id="rId1" Type="http://schemas.openxmlformats.org/officeDocument/2006/relationships/tags" Target="../tags/tag92.xml"/><Relationship Id="rId5" Type="http://schemas.openxmlformats.org/officeDocument/2006/relationships/image" Target="../media/image12.png"/><Relationship Id="rId4" Type="http://schemas.openxmlformats.org/officeDocument/2006/relationships/image" Target="../media/image17.emf"/></Relationships>
</file>

<file path=ppt/slideLayouts/_rels/slideLayout8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2.xml"/><Relationship Id="rId1" Type="http://schemas.openxmlformats.org/officeDocument/2006/relationships/tags" Target="../tags/tag93.xml"/><Relationship Id="rId5" Type="http://schemas.openxmlformats.org/officeDocument/2006/relationships/image" Target="../media/image8.png"/><Relationship Id="rId4" Type="http://schemas.openxmlformats.org/officeDocument/2006/relationships/image" Target="../media/image17.emf"/></Relationships>
</file>

<file path=ppt/slideLayouts/_rels/slideLayout84.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2.xml"/><Relationship Id="rId1" Type="http://schemas.openxmlformats.org/officeDocument/2006/relationships/tags" Target="../tags/tag94.xml"/><Relationship Id="rId5" Type="http://schemas.openxmlformats.org/officeDocument/2006/relationships/image" Target="../media/image13.png"/><Relationship Id="rId4" Type="http://schemas.openxmlformats.org/officeDocument/2006/relationships/image" Target="../media/image17.emf"/></Relationships>
</file>

<file path=ppt/slideLayouts/_rels/slideLayout85.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2.xml"/><Relationship Id="rId1" Type="http://schemas.openxmlformats.org/officeDocument/2006/relationships/tags" Target="../tags/tag95.xml"/><Relationship Id="rId5" Type="http://schemas.openxmlformats.org/officeDocument/2006/relationships/image" Target="../media/image8.png"/><Relationship Id="rId4" Type="http://schemas.openxmlformats.org/officeDocument/2006/relationships/image" Target="../media/image17.emf"/></Relationships>
</file>

<file path=ppt/slideLayouts/_rels/slideLayout86.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2.xml"/><Relationship Id="rId1" Type="http://schemas.openxmlformats.org/officeDocument/2006/relationships/tags" Target="../tags/tag96.xml"/><Relationship Id="rId5" Type="http://schemas.openxmlformats.org/officeDocument/2006/relationships/image" Target="../media/image13.png"/><Relationship Id="rId4" Type="http://schemas.openxmlformats.org/officeDocument/2006/relationships/image" Target="../media/image17.emf"/></Relationships>
</file>

<file path=ppt/slideLayouts/_rels/slideLayout87.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2.xml"/><Relationship Id="rId1" Type="http://schemas.openxmlformats.org/officeDocument/2006/relationships/tags" Target="../tags/tag97.xml"/><Relationship Id="rId4" Type="http://schemas.openxmlformats.org/officeDocument/2006/relationships/image" Target="../media/image17.emf"/></Relationships>
</file>

<file path=ppt/slideLayouts/_rels/slideLayout88.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2.xml"/><Relationship Id="rId1" Type="http://schemas.openxmlformats.org/officeDocument/2006/relationships/tags" Target="../tags/tag98.xml"/><Relationship Id="rId4" Type="http://schemas.openxmlformats.org/officeDocument/2006/relationships/image" Target="../media/image17.emf"/></Relationships>
</file>

<file path=ppt/slideLayouts/_rels/slideLayout89.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2.xml"/><Relationship Id="rId1" Type="http://schemas.openxmlformats.org/officeDocument/2006/relationships/tags" Target="../tags/tag99.xml"/><Relationship Id="rId5" Type="http://schemas.openxmlformats.org/officeDocument/2006/relationships/image" Target="../media/image14.png"/><Relationship Id="rId4" Type="http://schemas.openxmlformats.org/officeDocument/2006/relationships/image" Target="../media/image10.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7.png"/><Relationship Id="rId4" Type="http://schemas.openxmlformats.org/officeDocument/2006/relationships/image" Target="../media/image4.emf"/></Relationships>
</file>

<file path=ppt/slideLayouts/_rels/slideLayout9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2.xml"/><Relationship Id="rId1" Type="http://schemas.openxmlformats.org/officeDocument/2006/relationships/tags" Target="../tags/tag100.xml"/><Relationship Id="rId4" Type="http://schemas.openxmlformats.org/officeDocument/2006/relationships/image" Target="../media/image17.emf"/></Relationships>
</file>

<file path=ppt/slideLayouts/_rels/slideLayout91.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2.xml"/><Relationship Id="rId1" Type="http://schemas.openxmlformats.org/officeDocument/2006/relationships/tags" Target="../tags/tag101.xml"/><Relationship Id="rId4" Type="http://schemas.openxmlformats.org/officeDocument/2006/relationships/image" Target="../media/image17.emf"/></Relationships>
</file>

<file path=ppt/slideLayouts/_rels/slideLayout92.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2.xml"/><Relationship Id="rId1" Type="http://schemas.openxmlformats.org/officeDocument/2006/relationships/tags" Target="../tags/tag102.xml"/><Relationship Id="rId4" Type="http://schemas.openxmlformats.org/officeDocument/2006/relationships/image" Target="../media/image17.emf"/></Relationships>
</file>

<file path=ppt/slideLayouts/_rels/slideLayout93.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2.xml"/><Relationship Id="rId1" Type="http://schemas.openxmlformats.org/officeDocument/2006/relationships/tags" Target="../tags/tag103.xml"/><Relationship Id="rId4" Type="http://schemas.openxmlformats.org/officeDocument/2006/relationships/image" Target="../media/image17.emf"/></Relationships>
</file>

<file path=ppt/slideLayouts/_rels/slideLayout94.xml.rels><?xml version="1.0" encoding="UTF-8" standalone="yes"?>
<Relationships xmlns="http://schemas.openxmlformats.org/package/2006/relationships"><Relationship Id="rId3" Type="http://schemas.openxmlformats.org/officeDocument/2006/relationships/tags" Target="../tags/tag106.xml"/><Relationship Id="rId7" Type="http://schemas.openxmlformats.org/officeDocument/2006/relationships/image" Target="../media/image18.jpeg"/><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image" Target="../media/image2.emf"/><Relationship Id="rId5" Type="http://schemas.openxmlformats.org/officeDocument/2006/relationships/oleObject" Target="../embeddings/oleObject40.bin"/><Relationship Id="rId4"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Master" Target="../slideMasters/slideMaster2.xml"/><Relationship Id="rId1" Type="http://schemas.openxmlformats.org/officeDocument/2006/relationships/tags" Target="../tags/tag107.xml"/><Relationship Id="rId4" Type="http://schemas.openxmlformats.org/officeDocument/2006/relationships/image" Target="../media/image17.emf"/></Relationships>
</file>

<file path=ppt/slideLayouts/_rels/slideLayout9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110.xml"/><Relationship Id="rId7" Type="http://schemas.openxmlformats.org/officeDocument/2006/relationships/image" Target="../media/image2.emf"/><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oleObject" Target="../embeddings/oleObject42.bin"/><Relationship Id="rId5" Type="http://schemas.openxmlformats.org/officeDocument/2006/relationships/slideMaster" Target="../slideMasters/slideMaster2.xml"/><Relationship Id="rId4" Type="http://schemas.openxmlformats.org/officeDocument/2006/relationships/tags" Target="../tags/tag111.xml"/><Relationship Id="rId9" Type="http://schemas.openxmlformats.org/officeDocument/2006/relationships/image" Target="../media/image16.jpeg"/></Relationships>
</file>

<file path=ppt/slideLayouts/_rels/slideLayout97.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2.xml"/><Relationship Id="rId1" Type="http://schemas.openxmlformats.org/officeDocument/2006/relationships/tags" Target="../tags/tag112.xml"/><Relationship Id="rId4" Type="http://schemas.openxmlformats.org/officeDocument/2006/relationships/image" Target="../media/image17.emf"/></Relationships>
</file>

<file path=ppt/slideLayouts/_rels/slideLayout98.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2.xml"/><Relationship Id="rId1" Type="http://schemas.openxmlformats.org/officeDocument/2006/relationships/tags" Target="../tags/tag113.xml"/><Relationship Id="rId4" Type="http://schemas.openxmlformats.org/officeDocument/2006/relationships/image" Target="../media/image17.emf"/></Relationships>
</file>

<file path=ppt/slideLayouts/_rels/slideLayout99.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2.xml"/><Relationship Id="rId1" Type="http://schemas.openxmlformats.org/officeDocument/2006/relationships/tags" Target="../tags/tag114.xml"/><Relationship Id="rId4" Type="http://schemas.openxmlformats.org/officeDocument/2006/relationships/image" Target="../media/image17.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33419506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5400" b="0" i="0" baseline="0">
              <a:solidFill>
                <a:srgbClr val="FFFFFF"/>
              </a:solidFill>
              <a:latin typeface="+mn-lt"/>
              <a:ea typeface="+mn-ea"/>
              <a:cs typeface="+mn-cs"/>
              <a:sym typeface="Trebuchet MS" panose="020B0603020202020204" pitchFamily="34" charset="0"/>
            </a:endParaRPr>
          </a:p>
        </p:txBody>
      </p:sp>
      <p:pic>
        <p:nvPicPr>
          <p:cNvPr id="13" name="図 4" descr="グラフィカル ユーザー インターフェイス, テキスト, アプリケーション&#10;&#10;自動的に生成された説明">
            <a:extLst>
              <a:ext uri="{FF2B5EF4-FFF2-40B4-BE49-F238E27FC236}">
                <a16:creationId xmlns:a16="http://schemas.microsoft.com/office/drawing/2014/main" id="{BAE2500E-3A68-4FA7-9B7F-A36B6561D03A}"/>
              </a:ext>
            </a:extLst>
          </p:cNvPr>
          <p:cNvPicPr>
            <a:picLocks noChangeAspect="1"/>
          </p:cNvPicPr>
          <p:nvPr userDrawn="1"/>
        </p:nvPicPr>
        <p:blipFill>
          <a:blip r:embed="rId6"/>
          <a:stretch>
            <a:fillRect/>
          </a:stretch>
        </p:blipFill>
        <p:spPr>
          <a:xfrm>
            <a:off x="0" y="0"/>
            <a:ext cx="12192000" cy="6858000"/>
          </a:xfrm>
          <a:prstGeom prst="rect">
            <a:avLst/>
          </a:prstGeom>
          <a:solidFill>
            <a:srgbClr val="FFFFFF">
              <a:alpha val="0"/>
            </a:srgbClr>
          </a:solidFill>
        </p:spPr>
      </p:pic>
      <p:sp>
        <p:nvSpPr>
          <p:cNvPr id="16" name="Title 3">
            <a:extLst>
              <a:ext uri="{FF2B5EF4-FFF2-40B4-BE49-F238E27FC236}">
                <a16:creationId xmlns:a16="http://schemas.microsoft.com/office/drawing/2014/main" id="{FF3D31DE-058E-4654-8B14-BFAB1F920D39}"/>
              </a:ext>
            </a:extLst>
          </p:cNvPr>
          <p:cNvSpPr>
            <a:spLocks noGrp="1"/>
          </p:cNvSpPr>
          <p:nvPr>
            <p:ph type="title"/>
          </p:nvPr>
        </p:nvSpPr>
        <p:spPr>
          <a:xfrm>
            <a:off x="624417" y="1107698"/>
            <a:ext cx="10251243" cy="1191600"/>
          </a:xfrm>
        </p:spPr>
        <p:txBody>
          <a:bodyPr vert="horz" anchor="b"/>
          <a:lstStyle>
            <a:lvl1pPr>
              <a:defRPr sz="3600">
                <a:solidFill>
                  <a:schemeClr val="bg1"/>
                </a:solidFill>
              </a:defRPr>
            </a:lvl1pPr>
          </a:lstStyle>
          <a:p>
            <a:r>
              <a:rPr lang="en-US"/>
              <a:t>Click to edit Master title style</a:t>
            </a:r>
          </a:p>
        </p:txBody>
      </p:sp>
      <p:sp>
        <p:nvSpPr>
          <p:cNvPr id="17" name="Text Placeholder 10">
            <a:extLst>
              <a:ext uri="{FF2B5EF4-FFF2-40B4-BE49-F238E27FC236}">
                <a16:creationId xmlns:a16="http://schemas.microsoft.com/office/drawing/2014/main" id="{429F880C-5520-4372-A486-2BE261755AE8}"/>
              </a:ext>
            </a:extLst>
          </p:cNvPr>
          <p:cNvSpPr>
            <a:spLocks noGrp="1"/>
          </p:cNvSpPr>
          <p:nvPr>
            <p:ph type="body" sz="quarter" idx="10" hasCustomPrompt="1"/>
          </p:nvPr>
        </p:nvSpPr>
        <p:spPr>
          <a:xfrm>
            <a:off x="2836383" y="4396486"/>
            <a:ext cx="8071394" cy="757434"/>
          </a:xfrm>
        </p:spPr>
        <p:txBody>
          <a:bodyPr anchor="ctr"/>
          <a:lstStyle>
            <a:lvl1pPr algn="r">
              <a:defRPr sz="2800">
                <a:solidFill>
                  <a:srgbClr val="24235C"/>
                </a:solidFill>
              </a:defRPr>
            </a:lvl1pPr>
            <a:lvl2pPr algn="r">
              <a:defRPr sz="2800"/>
            </a:lvl2pPr>
            <a:lvl3pPr algn="r">
              <a:defRPr sz="2800"/>
            </a:lvl3pPr>
            <a:lvl4pPr algn="r">
              <a:defRPr sz="2800"/>
            </a:lvl4pPr>
            <a:lvl5pPr algn="r">
              <a:defRPr sz="2800"/>
            </a:lvl5pPr>
          </a:lstStyle>
          <a:p>
            <a:pPr lvl="0"/>
            <a:r>
              <a:rPr lang="en-US"/>
              <a:t>Click to add subtitle</a:t>
            </a:r>
          </a:p>
        </p:txBody>
      </p:sp>
    </p:spTree>
    <p:extLst>
      <p:ext uri="{BB962C8B-B14F-4D97-AF65-F5344CB8AC3E}">
        <p14:creationId xmlns:p14="http://schemas.microsoft.com/office/powerpoint/2010/main" val="1515183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56B229C-479B-4D70-A59A-38D73F6EE09C}"/>
              </a:ext>
            </a:extLst>
          </p:cNvPr>
          <p:cNvGraphicFramePr>
            <a:graphicFrameLocks noChangeAspect="1"/>
          </p:cNvGraphicFramePr>
          <p:nvPr userDrawn="1">
            <p:custDataLst>
              <p:tags r:id="rId1"/>
            </p:custDataLst>
            <p:extLst>
              <p:ext uri="{D42A27DB-BD31-4B8C-83A1-F6EECF244321}">
                <p14:modId xmlns:p14="http://schemas.microsoft.com/office/powerpoint/2010/main" val="21319279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E56B229C-479B-4D70-A59A-38D73F6EE0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11"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13" name="Rectangle 12"/>
          <p:cNvSpPr/>
          <p:nvPr userDrawn="1"/>
        </p:nvSpPr>
        <p:spPr bwMode="white">
          <a:xfrm>
            <a:off x="4080763"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2"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9" name="Freeform: Shape 8">
            <a:extLst>
              <a:ext uri="{FF2B5EF4-FFF2-40B4-BE49-F238E27FC236}">
                <a16:creationId xmlns:a16="http://schemas.microsoft.com/office/drawing/2014/main" id="{2064A451-D7D2-46E6-9B3C-1A62BC2074FE}"/>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0B663AA4-560E-487C-B769-9DE83A18EE6D}"/>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6514967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5F45363-1EA8-B192-0092-593A51705AE4}"/>
              </a:ext>
            </a:extLst>
          </p:cNvPr>
          <p:cNvGraphicFramePr>
            <a:graphicFrameLocks noChangeAspect="1"/>
          </p:cNvGraphicFramePr>
          <p:nvPr userDrawn="1">
            <p:custDataLst>
              <p:tags r:id="rId1"/>
            </p:custDataLst>
            <p:extLst>
              <p:ext uri="{D42A27DB-BD31-4B8C-83A1-F6EECF244321}">
                <p14:modId xmlns:p14="http://schemas.microsoft.com/office/powerpoint/2010/main" val="36822643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75F45363-1EA8-B192-0092-593A51705A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2"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bwMode="blackWhite">
          <a:xfrm>
            <a:off x="1284742" y="2668041"/>
            <a:ext cx="9620491"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vert="horz"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tx2"/>
                </a:solidFill>
                <a:latin typeface="Trebuchet MS" panose="020B0603020202020204" pitchFamily="34" charset="0"/>
                <a:ea typeface="Meiryo UI" panose="020B0604030504040204" pitchFamily="50" charset="-128"/>
                <a:cs typeface="Arial" panose="020B0604020202020204" pitchFamily="34" charset="0"/>
                <a:sym typeface="Trebuchet MS" panose="020B0603020202020204" pitchFamily="34" charset="0"/>
              </a:defRPr>
            </a:lvl1pPr>
          </a:lstStyle>
          <a:p>
            <a:r>
              <a:rPr lang="en-US"/>
              <a:t>Click to add section title</a:t>
            </a:r>
          </a:p>
        </p:txBody>
      </p:sp>
      <p:sp>
        <p:nvSpPr>
          <p:cNvPr id="11" name="Rectangle 10"/>
          <p:cNvSpPr/>
          <p:nvPr userDrawn="1"/>
        </p:nvSpPr>
        <p:spPr bwMode="white">
          <a:xfrm>
            <a:off x="1280693" y="1424081"/>
            <a:ext cx="951721" cy="951721"/>
          </a:xfrm>
          <a:prstGeom prst="rect">
            <a:avLst/>
          </a:prstGeom>
          <a:noFill/>
          <a:ln>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6273111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E148DC5-F5E0-9310-7028-9734ADAC934E}"/>
              </a:ext>
            </a:extLst>
          </p:cNvPr>
          <p:cNvGraphicFramePr>
            <a:graphicFrameLocks noChangeAspect="1"/>
          </p:cNvGraphicFramePr>
          <p:nvPr userDrawn="1">
            <p:custDataLst>
              <p:tags r:id="rId1"/>
            </p:custDataLst>
            <p:extLst>
              <p:ext uri="{D42A27DB-BD31-4B8C-83A1-F6EECF244321}">
                <p14:modId xmlns:p14="http://schemas.microsoft.com/office/powerpoint/2010/main" val="14497459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5E148DC5-F5E0-9310-7028-9734ADAC934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7" name="Title 1"/>
          <p:cNvSpPr>
            <a:spLocks noGrp="1"/>
          </p:cNvSpPr>
          <p:nvPr>
            <p:ph type="title" hasCustomPrompt="1"/>
          </p:nvPr>
        </p:nvSpPr>
        <p:spPr bwMode="blackWhite">
          <a:xfrm>
            <a:off x="630000" y="3826800"/>
            <a:ext cx="10936800" cy="2041200"/>
          </a:xfrm>
        </p:spPr>
        <p:txBody>
          <a:bodyPr vert="horz" anchor="t">
            <a:noAutofit/>
          </a:bodyPr>
          <a:lstStyle>
            <a:lvl1pPr>
              <a:defRPr sz="540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section title</a:t>
            </a:r>
          </a:p>
        </p:txBody>
      </p:sp>
      <p:cxnSp>
        <p:nvCxnSpPr>
          <p:cNvPr id="10" name="Straight Connector 9"/>
          <p:cNvCxnSpPr/>
          <p:nvPr userDrawn="1"/>
        </p:nvCxnSpPr>
        <p:spPr bwMode="white">
          <a:xfrm>
            <a:off x="630000" y="3680016"/>
            <a:ext cx="11558587"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92533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F00C05D-94D3-DBD1-ED7F-49E9E78A275F}"/>
              </a:ext>
            </a:extLst>
          </p:cNvPr>
          <p:cNvGraphicFramePr>
            <a:graphicFrameLocks noChangeAspect="1"/>
          </p:cNvGraphicFramePr>
          <p:nvPr userDrawn="1">
            <p:custDataLst>
              <p:tags r:id="rId1"/>
            </p:custDataLst>
            <p:extLst>
              <p:ext uri="{D42A27DB-BD31-4B8C-83A1-F6EECF244321}">
                <p14:modId xmlns:p14="http://schemas.microsoft.com/office/powerpoint/2010/main" val="2791569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2F00C05D-94D3-DBD1-ED7F-49E9E78A275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4064994" y="0"/>
            <a:ext cx="416951" cy="6858000"/>
          </a:xfrm>
          <a:prstGeom prst="rect">
            <a:avLst/>
          </a:prstGeom>
        </p:spPr>
      </p:pic>
      <p:sp>
        <p:nvSpPr>
          <p:cNvPr id="18"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20" name="TextBox 19"/>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2"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24" name="Rectangle 23"/>
          <p:cNvSpPr/>
          <p:nvPr userDrawn="1"/>
        </p:nvSpPr>
        <p:spPr bwMode="white">
          <a:xfrm>
            <a:off x="0" y="0"/>
            <a:ext cx="407950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5" name="Title 4"/>
          <p:cNvSpPr>
            <a:spLocks noGrp="1"/>
          </p:cNvSpPr>
          <p:nvPr>
            <p:ph type="title" hasCustomPrompt="1"/>
          </p:nvPr>
        </p:nvSpPr>
        <p:spPr>
          <a:xfrm>
            <a:off x="630000" y="2681103"/>
            <a:ext cx="3127881" cy="1495794"/>
          </a:xfrm>
          <a:prstGeom prst="rect">
            <a:avLst/>
          </a:prstGeom>
        </p:spPr>
        <p:txBody>
          <a:bodyPr vert="horz" anchor="ctr">
            <a:noAutofit/>
          </a:bodyPr>
          <a:lstStyle>
            <a:lvl1pPr>
              <a:defRPr sz="240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2214518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984D02F8-C182-4DCB-375D-DE123E6B8077}"/>
              </a:ext>
            </a:extLst>
          </p:cNvPr>
          <p:cNvGraphicFramePr>
            <a:graphicFrameLocks noChangeAspect="1"/>
          </p:cNvGraphicFramePr>
          <p:nvPr userDrawn="1">
            <p:custDataLst>
              <p:tags r:id="rId1"/>
            </p:custDataLst>
            <p:extLst>
              <p:ext uri="{D42A27DB-BD31-4B8C-83A1-F6EECF244321}">
                <p14:modId xmlns:p14="http://schemas.microsoft.com/office/powerpoint/2010/main" val="21158563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984D02F8-C182-4DCB-375D-DE123E6B807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7165606" y="0"/>
            <a:ext cx="416951" cy="6858000"/>
          </a:xfrm>
          <a:prstGeom prst="rect">
            <a:avLst/>
          </a:prstGeom>
        </p:spPr>
      </p:pic>
      <p:sp>
        <p:nvSpPr>
          <p:cNvPr id="14" name="Rectangle 13"/>
          <p:cNvSpPr/>
          <p:nvPr userDrawn="1"/>
        </p:nvSpPr>
        <p:spPr bwMode="white">
          <a:xfrm>
            <a:off x="0" y="0"/>
            <a:ext cx="717195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8"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9" name="TextBox 18"/>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1"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2" name="Title 1"/>
          <p:cNvSpPr>
            <a:spLocks noGrp="1"/>
          </p:cNvSpPr>
          <p:nvPr>
            <p:ph type="title" hasCustomPrompt="1"/>
          </p:nvPr>
        </p:nvSpPr>
        <p:spPr>
          <a:xfrm>
            <a:off x="630000" y="622800"/>
            <a:ext cx="6276529" cy="332399"/>
          </a:xfrm>
          <a:prstGeom prst="rect">
            <a:avLst/>
          </a:prstGeom>
        </p:spPr>
        <p:txBody>
          <a:bodyPr vert="horz"/>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4416063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ACEDD2F-53FB-9752-D1A2-49AD65279CBF}"/>
              </a:ext>
            </a:extLst>
          </p:cNvPr>
          <p:cNvGraphicFramePr>
            <a:graphicFrameLocks noChangeAspect="1"/>
          </p:cNvGraphicFramePr>
          <p:nvPr userDrawn="1">
            <p:custDataLst>
              <p:tags r:id="rId1"/>
            </p:custDataLst>
            <p:extLst>
              <p:ext uri="{D42A27DB-BD31-4B8C-83A1-F6EECF244321}">
                <p14:modId xmlns:p14="http://schemas.microsoft.com/office/powerpoint/2010/main" val="5578805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2ACEDD2F-53FB-9752-D1A2-49AD65279CB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6" name="Picture 15"/>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9029246" y="0"/>
            <a:ext cx="416951" cy="6858000"/>
          </a:xfrm>
          <a:prstGeom prst="rect">
            <a:avLst/>
          </a:prstGeom>
        </p:spPr>
      </p:pic>
      <p:sp>
        <p:nvSpPr>
          <p:cNvPr id="10" name="Rectangle 9"/>
          <p:cNvSpPr/>
          <p:nvPr userDrawn="1"/>
        </p:nvSpPr>
        <p:spPr bwMode="white">
          <a:xfrm>
            <a:off x="0" y="0"/>
            <a:ext cx="903427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22"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5" name="TextBox 1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 name="Title 1"/>
          <p:cNvSpPr>
            <a:spLocks noGrp="1"/>
          </p:cNvSpPr>
          <p:nvPr>
            <p:ph type="title" hasCustomPrompt="1"/>
          </p:nvPr>
        </p:nvSpPr>
        <p:spPr>
          <a:xfrm>
            <a:off x="630000" y="622800"/>
            <a:ext cx="8101584" cy="332399"/>
          </a:xfrm>
          <a:prstGeom prst="rect">
            <a:avLst/>
          </a:prstGeom>
        </p:spPr>
        <p:txBody>
          <a:bodyPr vert="horz"/>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4692657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7C82CD6-F0F9-FA69-6B1C-C3E9739439E6}"/>
              </a:ext>
            </a:extLst>
          </p:cNvPr>
          <p:cNvGraphicFramePr>
            <a:graphicFrameLocks noChangeAspect="1"/>
          </p:cNvGraphicFramePr>
          <p:nvPr userDrawn="1">
            <p:custDataLst>
              <p:tags r:id="rId1"/>
            </p:custDataLst>
            <p:extLst>
              <p:ext uri="{D42A27DB-BD31-4B8C-83A1-F6EECF244321}">
                <p14:modId xmlns:p14="http://schemas.microsoft.com/office/powerpoint/2010/main" val="28497042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A7C82CD6-F0F9-FA69-6B1C-C3E9739439E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24" name="Title 4"/>
          <p:cNvSpPr>
            <a:spLocks noGrp="1"/>
          </p:cNvSpPr>
          <p:nvPr>
            <p:ph type="title" hasCustomPrompt="1"/>
          </p:nvPr>
        </p:nvSpPr>
        <p:spPr>
          <a:xfrm>
            <a:off x="630000" y="2681103"/>
            <a:ext cx="3127881" cy="1495794"/>
          </a:xfrm>
          <a:prstGeom prst="rect">
            <a:avLst/>
          </a:prstGeom>
        </p:spPr>
        <p:txBody>
          <a:bodyPr vert="horz" anchor="ctr">
            <a:noAutofit/>
          </a:bodyPr>
          <a:lstStyle>
            <a:lvl1pPr>
              <a:defRPr sz="24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26" name="Rectangle 25"/>
          <p:cNvSpPr/>
          <p:nvPr userDrawn="1"/>
        </p:nvSpPr>
        <p:spPr bwMode="ltGray">
          <a:xfrm>
            <a:off x="4080763" y="-1309"/>
            <a:ext cx="8111237"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5"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2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28" name="TextBox 27"/>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502346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35DC839-BBE8-295C-B791-B1158DC8E1B2}"/>
              </a:ext>
            </a:extLst>
          </p:cNvPr>
          <p:cNvGraphicFramePr>
            <a:graphicFrameLocks noChangeAspect="1"/>
          </p:cNvGraphicFramePr>
          <p:nvPr userDrawn="1">
            <p:custDataLst>
              <p:tags r:id="rId1"/>
            </p:custDataLst>
            <p:extLst>
              <p:ext uri="{D42A27DB-BD31-4B8C-83A1-F6EECF244321}">
                <p14:modId xmlns:p14="http://schemas.microsoft.com/office/powerpoint/2010/main" val="27510540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035DC839-BBE8-295C-B791-B1158DC8E1B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5689582" y="0"/>
            <a:ext cx="416951" cy="6858000"/>
          </a:xfrm>
          <a:prstGeom prst="rect">
            <a:avLst/>
          </a:prstGeom>
        </p:spPr>
      </p:pic>
      <p:sp>
        <p:nvSpPr>
          <p:cNvPr id="11" name="Rectangle 10"/>
          <p:cNvSpPr/>
          <p:nvPr userDrawn="1"/>
        </p:nvSpPr>
        <p:spPr>
          <a:xfrm>
            <a:off x="6096000" y="0"/>
            <a:ext cx="6096000"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2"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icon below to insert an image or remove this placeholder to use the whitespace in another way</a:t>
            </a:r>
          </a:p>
        </p:txBody>
      </p:sp>
      <p:sp>
        <p:nvSpPr>
          <p:cNvPr id="13" name="Title 1"/>
          <p:cNvSpPr>
            <a:spLocks noGrp="1"/>
          </p:cNvSpPr>
          <p:nvPr>
            <p:ph type="title" hasCustomPrompt="1"/>
          </p:nvPr>
        </p:nvSpPr>
        <p:spPr bwMode="blackWhite">
          <a:xfrm>
            <a:off x="630000" y="1785600"/>
            <a:ext cx="4388400" cy="3286800"/>
          </a:xfrm>
          <a:prstGeom prst="rect">
            <a:avLst/>
          </a:prstGeom>
          <a:noFill/>
        </p:spPr>
        <p:txBody>
          <a:bodyPr vert="horz" wrap="square" lIns="0" tIns="0" rIns="320040" bIns="0" anchor="ctr">
            <a:noAutofit/>
          </a:bodyPr>
          <a:lstStyle>
            <a:lvl1pPr>
              <a:defRPr sz="44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4" name="TextBox 13"/>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5"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7"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16986191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31825CC-B935-4866-1296-AC2823B76B57}"/>
              </a:ext>
            </a:extLst>
          </p:cNvPr>
          <p:cNvGraphicFramePr>
            <a:graphicFrameLocks noChangeAspect="1"/>
          </p:cNvGraphicFramePr>
          <p:nvPr userDrawn="1">
            <p:custDataLst>
              <p:tags r:id="rId1"/>
            </p:custDataLst>
            <p:extLst>
              <p:ext uri="{D42A27DB-BD31-4B8C-83A1-F6EECF244321}">
                <p14:modId xmlns:p14="http://schemas.microsoft.com/office/powerpoint/2010/main" val="3161805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E31825CC-B935-4866-1296-AC2823B76B5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7409849" y="0"/>
            <a:ext cx="416951" cy="6858000"/>
          </a:xfrm>
          <a:prstGeom prst="rect">
            <a:avLst/>
          </a:prstGeom>
        </p:spPr>
      </p:pic>
      <p:sp>
        <p:nvSpPr>
          <p:cNvPr id="11" name="Rectangle 10"/>
          <p:cNvSpPr/>
          <p:nvPr userDrawn="1"/>
        </p:nvSpPr>
        <p:spPr bwMode="gray">
          <a:xfrm>
            <a:off x="7819543" y="0"/>
            <a:ext cx="437245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2"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icon below to insert an image or remove this placeholder to use the whitespace in another way</a:t>
            </a:r>
          </a:p>
        </p:txBody>
      </p:sp>
      <p:sp>
        <p:nvSpPr>
          <p:cNvPr id="13"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5" name="Title 1"/>
          <p:cNvSpPr>
            <a:spLocks noGrp="1"/>
          </p:cNvSpPr>
          <p:nvPr>
            <p:ph type="title" hasCustomPrompt="1"/>
          </p:nvPr>
        </p:nvSpPr>
        <p:spPr bwMode="black">
          <a:xfrm>
            <a:off x="630936" y="1785600"/>
            <a:ext cx="6247552" cy="3286800"/>
          </a:xfrm>
          <a:prstGeom prst="rect">
            <a:avLst/>
          </a:prstGeom>
        </p:spPr>
        <p:txBody>
          <a:bodyPr vert="horz" anchor="ctr">
            <a:noAutofit/>
          </a:bodyPr>
          <a:lstStyle>
            <a:lvl1pPr>
              <a:defRPr sz="44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4" name="TextBox 13"/>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6369112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73382720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1"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8" name="TextBox 17"/>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0" name="Title 2"/>
          <p:cNvSpPr>
            <a:spLocks noGrp="1"/>
          </p:cNvSpPr>
          <p:nvPr>
            <p:ph type="title" hasCustomPrompt="1"/>
          </p:nvPr>
        </p:nvSpPr>
        <p:spPr>
          <a:xfrm>
            <a:off x="630000" y="2764203"/>
            <a:ext cx="2478638" cy="1314311"/>
          </a:xfrm>
          <a:prstGeom prst="rect">
            <a:avLst/>
          </a:prstGeom>
        </p:spPr>
        <p:txBody>
          <a:bodyPr vert="horz" anchor="ctr">
            <a:noAutofit/>
          </a:bodyPr>
          <a:lstStyle>
            <a:lvl1pPr>
              <a:defRPr sz="240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solidFill>
                  <a:schemeClr val="tx2"/>
                </a:solidFill>
              </a:rPr>
              <a:t>Click to add title</a:t>
            </a:r>
          </a:p>
        </p:txBody>
      </p:sp>
      <p:pic>
        <p:nvPicPr>
          <p:cNvPr id="12" name="Picture 1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27198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375524D-4A9E-A97F-1AFD-E16816E90934}"/>
              </a:ext>
            </a:extLst>
          </p:cNvPr>
          <p:cNvGraphicFramePr>
            <a:graphicFrameLocks noChangeAspect="1"/>
          </p:cNvGraphicFramePr>
          <p:nvPr userDrawn="1">
            <p:custDataLst>
              <p:tags r:id="rId1"/>
            </p:custDataLst>
            <p:extLst>
              <p:ext uri="{D42A27DB-BD31-4B8C-83A1-F6EECF244321}">
                <p14:modId xmlns:p14="http://schemas.microsoft.com/office/powerpoint/2010/main" val="35703380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4375524D-4A9E-A97F-1AFD-E16816E9093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 name="Title 4"/>
          <p:cNvSpPr>
            <a:spLocks noGrp="1"/>
          </p:cNvSpPr>
          <p:nvPr>
            <p:ph type="title" hasCustomPrompt="1"/>
          </p:nvPr>
        </p:nvSpPr>
        <p:spPr>
          <a:xfrm>
            <a:off x="630000" y="2764203"/>
            <a:ext cx="2478638" cy="1314311"/>
          </a:xfrm>
        </p:spPr>
        <p:txBody>
          <a:bodyPr vert="horz" anchor="ctr" anchorCtr="0">
            <a:noAutofit/>
          </a:bodyPr>
          <a:lstStyle>
            <a:lvl1pPr>
              <a:defRPr>
                <a:solidFill>
                  <a:srgbClr val="FFFFFF"/>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5"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6" name="TextBox 15"/>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7"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20390443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195D3F2-1F2E-4D97-BBB0-8FFB55591913}"/>
              </a:ext>
            </a:extLst>
          </p:cNvPr>
          <p:cNvGraphicFramePr>
            <a:graphicFrameLocks noChangeAspect="1"/>
          </p:cNvGraphicFramePr>
          <p:nvPr userDrawn="1">
            <p:custDataLst>
              <p:tags r:id="rId1"/>
            </p:custDataLst>
            <p:extLst>
              <p:ext uri="{D42A27DB-BD31-4B8C-83A1-F6EECF244321}">
                <p14:modId xmlns:p14="http://schemas.microsoft.com/office/powerpoint/2010/main" val="16385236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B195D3F2-1F2E-4D97-BBB0-8FFB5559191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Picture 10"/>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5689582" y="0"/>
            <a:ext cx="416951" cy="6858000"/>
          </a:xfrm>
          <a:prstGeom prst="rect">
            <a:avLst/>
          </a:prstGeom>
        </p:spPr>
      </p:pic>
      <p:sp>
        <p:nvSpPr>
          <p:cNvPr id="12" name="Rectangle 11"/>
          <p:cNvSpPr/>
          <p:nvPr userDrawn="1"/>
        </p:nvSpPr>
        <p:spPr>
          <a:xfrm>
            <a:off x="6096000" y="0"/>
            <a:ext cx="6096000" cy="6858000"/>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3"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mn-lt"/>
                <a:ea typeface="+mn-ea"/>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4" name="Title 1"/>
          <p:cNvSpPr>
            <a:spLocks noGrp="1"/>
          </p:cNvSpPr>
          <p:nvPr>
            <p:ph type="title" hasCustomPrompt="1"/>
          </p:nvPr>
        </p:nvSpPr>
        <p:spPr bwMode="black">
          <a:xfrm>
            <a:off x="372825" y="1785600"/>
            <a:ext cx="4388400" cy="3286800"/>
          </a:xfrm>
          <a:prstGeom prst="rect">
            <a:avLst/>
          </a:prstGeom>
          <a:noFill/>
        </p:spPr>
        <p:txBody>
          <a:bodyPr vert="horz" wrap="square" lIns="0" tIns="0" rIns="320040" bIns="0" anchor="ctr">
            <a:noAutofit/>
          </a:bodyPr>
          <a:lstStyle>
            <a:lvl1pPr>
              <a:defRPr sz="4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16"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2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0" name="Freeform: Shape 9">
            <a:extLst>
              <a:ext uri="{FF2B5EF4-FFF2-40B4-BE49-F238E27FC236}">
                <a16:creationId xmlns:a16="http://schemas.microsoft.com/office/drawing/2014/main" id="{A805F0F6-3556-4C9C-833B-B5229C2CB8B7}"/>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7" name="TextBox 16">
            <a:extLst>
              <a:ext uri="{FF2B5EF4-FFF2-40B4-BE49-F238E27FC236}">
                <a16:creationId xmlns:a16="http://schemas.microsoft.com/office/drawing/2014/main" id="{36664FDC-AFB5-41A7-B84F-575BD5AC2AC7}"/>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9235241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35DFA1A3-B6F2-497D-F054-35327ED821FE}"/>
              </a:ext>
            </a:extLst>
          </p:cNvPr>
          <p:cNvGraphicFramePr>
            <a:graphicFrameLocks noChangeAspect="1"/>
          </p:cNvGraphicFramePr>
          <p:nvPr userDrawn="1">
            <p:custDataLst>
              <p:tags r:id="rId1"/>
            </p:custDataLst>
            <p:extLst>
              <p:ext uri="{D42A27DB-BD31-4B8C-83A1-F6EECF244321}">
                <p14:modId xmlns:p14="http://schemas.microsoft.com/office/powerpoint/2010/main" val="41227116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35DFA1A3-B6F2-497D-F054-35327ED821F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TextBox 8"/>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0"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7"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9" name="Pentagon 3"/>
          <p:cNvSpPr/>
          <p:nvPr userDrawn="1"/>
        </p:nvSpPr>
        <p:spPr bwMode="white">
          <a:xfrm>
            <a:off x="1" y="0"/>
            <a:ext cx="5426920"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0" name="Title 1"/>
          <p:cNvSpPr>
            <a:spLocks noGrp="1"/>
          </p:cNvSpPr>
          <p:nvPr>
            <p:ph type="title" hasCustomPrompt="1"/>
          </p:nvPr>
        </p:nvSpPr>
        <p:spPr>
          <a:xfrm>
            <a:off x="630000" y="1785600"/>
            <a:ext cx="4062235" cy="3286800"/>
          </a:xfrm>
          <a:prstGeom prst="rect">
            <a:avLst/>
          </a:prstGeom>
        </p:spPr>
        <p:txBody>
          <a:bodyPr vert="horz" anchor="ctr">
            <a:noAutofit/>
          </a:bodyPr>
          <a:lstStyle>
            <a:lvl1pPr>
              <a:defRPr sz="4400" b="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8696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3F9D52D5-3F00-AF0C-0DC5-D552534D4024}"/>
              </a:ext>
            </a:extLst>
          </p:cNvPr>
          <p:cNvGraphicFramePr>
            <a:graphicFrameLocks noChangeAspect="1"/>
          </p:cNvGraphicFramePr>
          <p:nvPr userDrawn="1">
            <p:custDataLst>
              <p:tags r:id="rId1"/>
            </p:custDataLst>
            <p:extLst>
              <p:ext uri="{D42A27DB-BD31-4B8C-83A1-F6EECF244321}">
                <p14:modId xmlns:p14="http://schemas.microsoft.com/office/powerpoint/2010/main" val="5378789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3F9D52D5-3F00-AF0C-0DC5-D552534D402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Pentagon 3"/>
          <p:cNvSpPr/>
          <p:nvPr userDrawn="1"/>
        </p:nvSpPr>
        <p:spPr bwMode="white">
          <a:xfrm>
            <a:off x="1" y="0"/>
            <a:ext cx="5426920"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0" name="Title 1"/>
          <p:cNvSpPr>
            <a:spLocks noGrp="1"/>
          </p:cNvSpPr>
          <p:nvPr>
            <p:ph type="title" hasCustomPrompt="1"/>
          </p:nvPr>
        </p:nvSpPr>
        <p:spPr>
          <a:xfrm>
            <a:off x="630000" y="1785600"/>
            <a:ext cx="4062235" cy="3286800"/>
          </a:xfrm>
          <a:prstGeom prst="rect">
            <a:avLst/>
          </a:prstGeom>
        </p:spPr>
        <p:txBody>
          <a:bodyPr vert="horz" anchor="ctr">
            <a:noAutofit/>
          </a:bodyPr>
          <a:lstStyle>
            <a:lvl1pPr>
              <a:defRPr sz="4400" b="0">
                <a:solidFill>
                  <a:srgbClr val="FFFFFF"/>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4" name="TextBox 13"/>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6867388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42596EF-8A0C-0A69-7FE4-955A806F1DAB}"/>
              </a:ext>
            </a:extLst>
          </p:cNvPr>
          <p:cNvGraphicFramePr>
            <a:graphicFrameLocks noChangeAspect="1"/>
          </p:cNvGraphicFramePr>
          <p:nvPr userDrawn="1">
            <p:custDataLst>
              <p:tags r:id="rId1"/>
            </p:custDataLst>
            <p:extLst>
              <p:ext uri="{D42A27DB-BD31-4B8C-83A1-F6EECF244321}">
                <p14:modId xmlns:p14="http://schemas.microsoft.com/office/powerpoint/2010/main" val="10706448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242596EF-8A0C-0A69-7FE4-955A806F1DA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0" y="0"/>
            <a:ext cx="6363546"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 name="Title 2"/>
          <p:cNvSpPr>
            <a:spLocks noGrp="1"/>
          </p:cNvSpPr>
          <p:nvPr>
            <p:ph type="title" hasCustomPrompt="1"/>
          </p:nvPr>
        </p:nvSpPr>
        <p:spPr>
          <a:xfrm>
            <a:off x="630000" y="622800"/>
            <a:ext cx="4747822" cy="332399"/>
          </a:xfrm>
          <a:prstGeom prst="rect">
            <a:avLst/>
          </a:prstGeom>
        </p:spPr>
        <p:txBody>
          <a:bodyPr vert="horz"/>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8"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6" name="TextBox 15"/>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27576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chemeClr val="bg1"/>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FE89426-6E53-8D0F-3057-80947671D75A}"/>
              </a:ext>
            </a:extLst>
          </p:cNvPr>
          <p:cNvGraphicFramePr>
            <a:graphicFrameLocks noChangeAspect="1"/>
          </p:cNvGraphicFramePr>
          <p:nvPr userDrawn="1">
            <p:custDataLst>
              <p:tags r:id="rId1"/>
            </p:custDataLst>
            <p:extLst>
              <p:ext uri="{D42A27DB-BD31-4B8C-83A1-F6EECF244321}">
                <p14:modId xmlns:p14="http://schemas.microsoft.com/office/powerpoint/2010/main" val="5268026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FFE89426-6E53-8D0F-3057-80947671D75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0" y="0"/>
            <a:ext cx="6363546"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 name="Title 2"/>
          <p:cNvSpPr>
            <a:spLocks noGrp="1"/>
          </p:cNvSpPr>
          <p:nvPr>
            <p:ph type="title" hasCustomPrompt="1"/>
          </p:nvPr>
        </p:nvSpPr>
        <p:spPr>
          <a:xfrm>
            <a:off x="630000" y="622800"/>
            <a:ext cx="4747822" cy="332399"/>
          </a:xfrm>
          <a:prstGeom prst="rect">
            <a:avLst/>
          </a:prstGeom>
        </p:spPr>
        <p:txBody>
          <a:bodyPr vert="horz"/>
          <a:lstStyle>
            <a:lvl1pPr>
              <a:defRPr>
                <a:solidFill>
                  <a:srgbClr val="FFFFFF"/>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4" name="TextBox 13"/>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37413715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54B4C986-1F0D-5733-0474-D94FC003BD38}"/>
              </a:ext>
            </a:extLst>
          </p:cNvPr>
          <p:cNvGraphicFramePr>
            <a:graphicFrameLocks noChangeAspect="1"/>
          </p:cNvGraphicFramePr>
          <p:nvPr userDrawn="1">
            <p:custDataLst>
              <p:tags r:id="rId1"/>
            </p:custDataLst>
            <p:extLst>
              <p:ext uri="{D42A27DB-BD31-4B8C-83A1-F6EECF244321}">
                <p14:modId xmlns:p14="http://schemas.microsoft.com/office/powerpoint/2010/main" val="41725359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54B4C986-1F0D-5733-0474-D94FC003BD3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5" name="TextBox 1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 name="Title 1"/>
          <p:cNvSpPr>
            <a:spLocks noGrp="1"/>
          </p:cNvSpPr>
          <p:nvPr>
            <p:ph type="title" hasCustomPrompt="1"/>
          </p:nvPr>
        </p:nvSpPr>
        <p:spPr>
          <a:xfrm>
            <a:off x="630000" y="622800"/>
            <a:ext cx="6254496" cy="332399"/>
          </a:xfrm>
          <a:prstGeom prst="rect">
            <a:avLst/>
          </a:prstGeom>
        </p:spPr>
        <p:txBody>
          <a:bodyPr vert="horz"/>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82636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chemeClr val="bg1"/>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3336C70-15AF-3540-2C80-8D4492697461}"/>
              </a:ext>
            </a:extLst>
          </p:cNvPr>
          <p:cNvGraphicFramePr>
            <a:graphicFrameLocks noChangeAspect="1"/>
          </p:cNvGraphicFramePr>
          <p:nvPr userDrawn="1">
            <p:custDataLst>
              <p:tags r:id="rId1"/>
            </p:custDataLst>
            <p:extLst>
              <p:ext uri="{D42A27DB-BD31-4B8C-83A1-F6EECF244321}">
                <p14:modId xmlns:p14="http://schemas.microsoft.com/office/powerpoint/2010/main" val="5482320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83336C70-15AF-3540-2C80-8D449269746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 name="Title 1"/>
          <p:cNvSpPr>
            <a:spLocks noGrp="1"/>
          </p:cNvSpPr>
          <p:nvPr>
            <p:ph type="title" hasCustomPrompt="1"/>
          </p:nvPr>
        </p:nvSpPr>
        <p:spPr>
          <a:xfrm>
            <a:off x="630000" y="622800"/>
            <a:ext cx="6254496" cy="332399"/>
          </a:xfrm>
          <a:prstGeom prst="rect">
            <a:avLst/>
          </a:prstGeom>
        </p:spPr>
        <p:txBody>
          <a:bodyPr vert="horz"/>
          <a:lstStyle>
            <a:lvl1pPr>
              <a:defRPr>
                <a:solidFill>
                  <a:srgbClr val="FFFFFF"/>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8" name="TextBox 17"/>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10751342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4ADA14E-3E3F-2865-6134-77729D92132F}"/>
              </a:ext>
            </a:extLst>
          </p:cNvPr>
          <p:cNvGraphicFramePr>
            <a:graphicFrameLocks noChangeAspect="1"/>
          </p:cNvGraphicFramePr>
          <p:nvPr userDrawn="1">
            <p:custDataLst>
              <p:tags r:id="rId1"/>
            </p:custDataLst>
            <p:extLst>
              <p:ext uri="{D42A27DB-BD31-4B8C-83A1-F6EECF244321}">
                <p14:modId xmlns:p14="http://schemas.microsoft.com/office/powerpoint/2010/main" val="27142214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94ADA14E-3E3F-2865-6134-77729D92132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Date Placeholder 4"/>
          <p:cNvSpPr>
            <a:spLocks noGrp="1"/>
          </p:cNvSpPr>
          <p:nvPr>
            <p:ph type="dt" sz="half" idx="10"/>
          </p:nvPr>
        </p:nvSpPr>
        <p:spPr>
          <a:xfrm>
            <a:off x="9677400" y="6405036"/>
            <a:ext cx="1482051" cy="153888"/>
          </a:xfr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0" name="TextBox 9"/>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1" name="Title 1"/>
          <p:cNvSpPr>
            <a:spLocks noGrp="1"/>
          </p:cNvSpPr>
          <p:nvPr>
            <p:ph type="title" hasCustomPrompt="1"/>
          </p:nvPr>
        </p:nvSpPr>
        <p:spPr>
          <a:xfrm>
            <a:off x="630000" y="3826333"/>
            <a:ext cx="10933200" cy="1606550"/>
          </a:xfr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Trebuchet MS" panose="020B0603020202020204" pitchFamily="34" charset="0"/>
                <a:ea typeface="Meiryo UI" panose="020B0604030504040204" pitchFamily="50" charset="-128"/>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8269155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C507950-B7FA-C600-B700-8CD83F97269A}"/>
              </a:ext>
            </a:extLst>
          </p:cNvPr>
          <p:cNvGraphicFramePr>
            <a:graphicFrameLocks noChangeAspect="1"/>
          </p:cNvGraphicFramePr>
          <p:nvPr userDrawn="1">
            <p:custDataLst>
              <p:tags r:id="rId1"/>
            </p:custDataLst>
            <p:extLst>
              <p:ext uri="{D42A27DB-BD31-4B8C-83A1-F6EECF244321}">
                <p14:modId xmlns:p14="http://schemas.microsoft.com/office/powerpoint/2010/main" val="12269680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0C507950-B7FA-C600-B700-8CD83F9726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Date Placeholder 7"/>
          <p:cNvSpPr>
            <a:spLocks noGrp="1"/>
          </p:cNvSpPr>
          <p:nvPr>
            <p:ph type="dt" sz="half" idx="10"/>
          </p:nvPr>
        </p:nvSpPr>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1"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6" name="Rectangle 5"/>
          <p:cNvSpPr/>
          <p:nvPr userDrawn="1"/>
        </p:nvSpPr>
        <p:spPr bwMode="white">
          <a:xfrm>
            <a:off x="630000" y="625475"/>
            <a:ext cx="932688" cy="932688"/>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7" name="Title 1"/>
          <p:cNvSpPr>
            <a:spLocks noGrp="1"/>
          </p:cNvSpPr>
          <p:nvPr>
            <p:ph type="title" hasCustomPrompt="1"/>
          </p:nvPr>
        </p:nvSpPr>
        <p:spPr>
          <a:xfrm>
            <a:off x="630000" y="3826333"/>
            <a:ext cx="10933200" cy="1606550"/>
          </a:xfrm>
          <a:prstGeom prst="rect">
            <a:avLst/>
          </a:prstGeo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accent4"/>
                </a:solidFill>
                <a:latin typeface="Trebuchet MS" panose="020B0603020202020204" pitchFamily="34" charset="0"/>
                <a:ea typeface="Meiryo UI" panose="020B0604030504040204" pitchFamily="50" charset="-128"/>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33586083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81787258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6" name="TextBox 5"/>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 name="Date Placeholder 1"/>
          <p:cNvSpPr>
            <a:spLocks noGrp="1"/>
          </p:cNvSpPr>
          <p:nvPr>
            <p:ph type="dt" sz="half" idx="10"/>
          </p:nvPr>
        </p:nvSpPr>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tx2"/>
          </a:solidFill>
          <a:ln>
            <a:noFill/>
          </a:ln>
          <a:effectLst/>
        </p:spPr>
        <p:txBody>
          <a:bodyPr vert="horz" wrap="square" lIns="91440" tIns="45720" rIns="91440" bIns="45720" numCol="1" anchor="t" anchorCtr="0" compatLnSpc="1">
            <a:prstTxWarp prst="textNoShape">
              <a:avLst/>
            </a:prstTxWarp>
            <a:noAutofit/>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1935519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tx1">
            <a:lumMod val="50000"/>
          </a:schemeClr>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064E6238-1D88-B4B0-BDF5-D71554FB7F9D}"/>
              </a:ext>
            </a:extLst>
          </p:cNvPr>
          <p:cNvGraphicFramePr>
            <a:graphicFrameLocks noChangeAspect="1"/>
          </p:cNvGraphicFramePr>
          <p:nvPr userDrawn="1">
            <p:custDataLst>
              <p:tags r:id="rId1"/>
            </p:custDataLst>
            <p:extLst>
              <p:ext uri="{D42A27DB-BD31-4B8C-83A1-F6EECF244321}">
                <p14:modId xmlns:p14="http://schemas.microsoft.com/office/powerpoint/2010/main" val="2131142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6" name="think-cell data - do not delete" hidden="1">
                        <a:extLst>
                          <a:ext uri="{FF2B5EF4-FFF2-40B4-BE49-F238E27FC236}">
                            <a16:creationId xmlns:a16="http://schemas.microsoft.com/office/drawing/2014/main" id="{064E6238-1D88-B4B0-BDF5-D71554FB7F9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Box 4"/>
          <p:cNvSpPr txBox="1"/>
          <p:nvPr/>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3" name="Date Placeholder 2"/>
          <p:cNvSpPr>
            <a:spLocks noGrp="1"/>
          </p:cNvSpPr>
          <p:nvPr>
            <p:ph type="dt" sz="half" idx="10"/>
          </p:nvPr>
        </p:nvSpPr>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1"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2" name="Title 1"/>
          <p:cNvSpPr>
            <a:spLocks noGrp="1"/>
          </p:cNvSpPr>
          <p:nvPr>
            <p:ph type="title" hasCustomPrompt="1"/>
          </p:nvPr>
        </p:nvSpPr>
        <p:spPr>
          <a:xfrm>
            <a:off x="630000" y="622800"/>
            <a:ext cx="10933200" cy="332399"/>
          </a:xfrm>
        </p:spPr>
        <p:txBody>
          <a:bodyPr vert="horz"/>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3069988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CC1AAF6A-C12E-4747-9313-5EB09779F346}"/>
              </a:ext>
            </a:extLst>
          </p:cNvPr>
          <p:cNvGraphicFramePr>
            <a:graphicFrameLocks noChangeAspect="1"/>
          </p:cNvGraphicFramePr>
          <p:nvPr userDrawn="1">
            <p:custDataLst>
              <p:tags r:id="rId1"/>
            </p:custDataLst>
            <p:extLst>
              <p:ext uri="{D42A27DB-BD31-4B8C-83A1-F6EECF244321}">
                <p14:modId xmlns:p14="http://schemas.microsoft.com/office/powerpoint/2010/main" val="13092563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CC1AAF6A-C12E-4747-9313-5EB09779F34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7409849" y="0"/>
            <a:ext cx="416951" cy="6858000"/>
          </a:xfrm>
          <a:prstGeom prst="rect">
            <a:avLst/>
          </a:prstGeom>
        </p:spPr>
      </p:pic>
      <p:sp>
        <p:nvSpPr>
          <p:cNvPr id="10" name="Rectangle 9"/>
          <p:cNvSpPr/>
          <p:nvPr userDrawn="1"/>
        </p:nvSpPr>
        <p:spPr bwMode="gray">
          <a:xfrm>
            <a:off x="7819543" y="0"/>
            <a:ext cx="4372457"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1"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2"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16394"/>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4" name="Title 1"/>
          <p:cNvSpPr>
            <a:spLocks noGrp="1"/>
          </p:cNvSpPr>
          <p:nvPr>
            <p:ph type="title" hasCustomPrompt="1"/>
          </p:nvPr>
        </p:nvSpPr>
        <p:spPr bwMode="blackWhite">
          <a:xfrm>
            <a:off x="372825" y="1804650"/>
            <a:ext cx="6247552" cy="3286800"/>
          </a:xfrm>
          <a:prstGeom prst="rect">
            <a:avLst/>
          </a:prstGeom>
        </p:spPr>
        <p:txBody>
          <a:bodyPr vert="horz" anchor="ctr">
            <a:noAutofit/>
          </a:bodyPr>
          <a:lstStyle>
            <a:lvl1pPr>
              <a:defRPr sz="4400">
                <a:solidFill>
                  <a:schemeClr val="bg1"/>
                </a:solidFill>
                <a:latin typeface="+mj-lt"/>
                <a:ea typeface="+mj-ea"/>
                <a:cs typeface="+mj-cs"/>
                <a:sym typeface="Trebuchet MS" panose="020B0603020202020204" pitchFamily="34" charset="0"/>
              </a:defRPr>
            </a:lvl1pPr>
          </a:lstStyle>
          <a:p>
            <a:r>
              <a:rPr lang="en-US"/>
              <a:t>Click to edit title</a:t>
            </a:r>
          </a:p>
        </p:txBody>
      </p:sp>
      <p:sp>
        <p:nvSpPr>
          <p:cNvPr id="16" name="Freeform: Shape 15">
            <a:extLst>
              <a:ext uri="{FF2B5EF4-FFF2-40B4-BE49-F238E27FC236}">
                <a16:creationId xmlns:a16="http://schemas.microsoft.com/office/drawing/2014/main" id="{58360223-65A8-41F2-80A7-8DA21F37DDC3}"/>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7" name="TextBox 16">
            <a:extLst>
              <a:ext uri="{FF2B5EF4-FFF2-40B4-BE49-F238E27FC236}">
                <a16:creationId xmlns:a16="http://schemas.microsoft.com/office/drawing/2014/main" id="{B9BCDF07-46E5-4282-9AC6-A9CADE10007D}"/>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6328090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041C14FB-A41F-C237-53C8-4B399A615C40}"/>
              </a:ext>
            </a:extLst>
          </p:cNvPr>
          <p:cNvGraphicFramePr>
            <a:graphicFrameLocks noChangeAspect="1"/>
          </p:cNvGraphicFramePr>
          <p:nvPr userDrawn="1">
            <p:custDataLst>
              <p:tags r:id="rId1"/>
            </p:custDataLst>
            <p:extLst>
              <p:ext uri="{D42A27DB-BD31-4B8C-83A1-F6EECF244321}">
                <p14:modId xmlns:p14="http://schemas.microsoft.com/office/powerpoint/2010/main" val="1664223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2" name="think-cell data - do not delete" hidden="1">
                        <a:extLst>
                          <a:ext uri="{FF2B5EF4-FFF2-40B4-BE49-F238E27FC236}">
                            <a16:creationId xmlns:a16="http://schemas.microsoft.com/office/drawing/2014/main" id="{041C14FB-A41F-C237-53C8-4B399A615C4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0" name="TextBox 19"/>
          <p:cNvSpPr txBox="1"/>
          <p:nvPr userDrawn="1"/>
        </p:nvSpPr>
        <p:spPr>
          <a:xfrm>
            <a:off x="630000" y="2608551"/>
            <a:ext cx="2819400" cy="1700530"/>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5400">
                <a:solidFill>
                  <a:schemeClr val="tx2"/>
                </a:solidFill>
                <a:latin typeface="Trebuchet MS" panose="020B0603020202020204" pitchFamily="34" charset="0"/>
                <a:ea typeface="Meiryo UI" panose="020B0604030504040204" pitchFamily="50" charset="-128"/>
                <a:sym typeface="Trebuchet MS" panose="020B0603020202020204" pitchFamily="34" charset="0"/>
              </a:rPr>
              <a:t>Table of contents</a:t>
            </a:r>
          </a:p>
        </p:txBody>
      </p:sp>
      <p:sp>
        <p:nvSpPr>
          <p:cNvPr id="15" name="Date Placeholder 4"/>
          <p:cNvSpPr>
            <a:spLocks noGrp="1"/>
          </p:cNvSpPr>
          <p:nvPr>
            <p:ph type="dt" sz="half" idx="10"/>
          </p:nvPr>
        </p:nvSpPr>
        <p:spPr>
          <a:xfrm>
            <a:off x="9677400" y="6405036"/>
            <a:ext cx="1482051" cy="153888"/>
          </a:xfr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24"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9" name="TextBox 18"/>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76587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p:cSld name="D. 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5CAB3A77-882F-988D-4A3F-8317C6B69C5C}"/>
              </a:ext>
            </a:extLst>
          </p:cNvPr>
          <p:cNvGraphicFramePr>
            <a:graphicFrameLocks noChangeAspect="1"/>
          </p:cNvGraphicFramePr>
          <p:nvPr userDrawn="1">
            <p:custDataLst>
              <p:tags r:id="rId1"/>
            </p:custDataLst>
            <p:extLst>
              <p:ext uri="{D42A27DB-BD31-4B8C-83A1-F6EECF244321}">
                <p14:modId xmlns:p14="http://schemas.microsoft.com/office/powerpoint/2010/main" val="21303337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2" name="think-cell data - do not delete" hidden="1">
                        <a:extLst>
                          <a:ext uri="{FF2B5EF4-FFF2-40B4-BE49-F238E27FC236}">
                            <a16:creationId xmlns:a16="http://schemas.microsoft.com/office/drawing/2014/main" id="{5CAB3A77-882F-988D-4A3F-8317C6B69C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Date Placeholder 4"/>
          <p:cNvSpPr>
            <a:spLocks noGrp="1"/>
          </p:cNvSpPr>
          <p:nvPr>
            <p:ph type="dt" sz="half" idx="10"/>
          </p:nvPr>
        </p:nvSpPr>
        <p:spPr>
          <a:xfrm>
            <a:off x="9677400" y="6405036"/>
            <a:ext cx="1482051" cy="153888"/>
          </a:xfr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1" name="TextBox 10"/>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266545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D. Blank">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5D9F074-C285-D9BE-D6C0-BF49B30A0B93}"/>
              </a:ext>
            </a:extLst>
          </p:cNvPr>
          <p:cNvGraphicFramePr>
            <a:graphicFrameLocks noChangeAspect="1"/>
          </p:cNvGraphicFramePr>
          <p:nvPr userDrawn="1">
            <p:custDataLst>
              <p:tags r:id="rId1"/>
            </p:custDataLst>
            <p:extLst>
              <p:ext uri="{D42A27DB-BD31-4B8C-83A1-F6EECF244321}">
                <p14:modId xmlns:p14="http://schemas.microsoft.com/office/powerpoint/2010/main" val="3997092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2" name="think-cell data - do not delete" hidden="1">
                        <a:extLst>
                          <a:ext uri="{FF2B5EF4-FFF2-40B4-BE49-F238E27FC236}">
                            <a16:creationId xmlns:a16="http://schemas.microsoft.com/office/drawing/2014/main" id="{85D9F074-C285-D9BE-D6C0-BF49B30A0B9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Date Placeholder 6"/>
          <p:cNvSpPr>
            <a:spLocks noGrp="1"/>
          </p:cNvSpPr>
          <p:nvPr>
            <p:ph type="dt" sz="half" idx="10"/>
          </p:nvPr>
        </p:nvSpPr>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9831754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D. Disclaimer">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B3F770F-92E4-6892-5DF8-2C87B8530995}"/>
              </a:ext>
            </a:extLst>
          </p:cNvPr>
          <p:cNvGraphicFramePr>
            <a:graphicFrameLocks noChangeAspect="1"/>
          </p:cNvGraphicFramePr>
          <p:nvPr userDrawn="1">
            <p:custDataLst>
              <p:tags r:id="rId1"/>
            </p:custDataLst>
            <p:extLst>
              <p:ext uri="{D42A27DB-BD31-4B8C-83A1-F6EECF244321}">
                <p14:modId xmlns:p14="http://schemas.microsoft.com/office/powerpoint/2010/main" val="4914012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2" name="think-cell data - do not delete" hidden="1">
                        <a:extLst>
                          <a:ext uri="{FF2B5EF4-FFF2-40B4-BE49-F238E27FC236}">
                            <a16:creationId xmlns:a16="http://schemas.microsoft.com/office/drawing/2014/main" id="{BB3F770F-92E4-6892-5DF8-2C87B853099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Rectangle 5"/>
          <p:cNvSpPr/>
          <p:nvPr/>
        </p:nvSpPr>
        <p:spPr>
          <a:xfrm>
            <a:off x="5021826" y="1664256"/>
            <a:ext cx="6209072" cy="3323987"/>
          </a:xfrm>
          <a:prstGeom prst="rect">
            <a:avLst/>
          </a:prstGeom>
        </p:spPr>
        <p:txBody>
          <a:bodyPr wrap="square" lIns="0" tIns="0" rIns="0" bIns="0" anchor="ctr">
            <a:spAutoFit/>
          </a:bodyPr>
          <a:lstStyle/>
          <a:p>
            <a:pPr indent="0">
              <a:lnSpc>
                <a:spcPct val="100000"/>
              </a:lnSpc>
            </a:pPr>
            <a:r>
              <a:rPr lang="en-US" sz="900" b="0">
                <a:latin typeface="Trebuchet MS" panose="020B0603020202020204" pitchFamily="34" charset="0"/>
                <a:ea typeface="Meiryo UI" panose="020B0604030504040204" pitchFamily="50" charset="-128"/>
                <a:sym typeface="Trebuchet MS" panose="020B0603020202020204" pitchFamily="34" charset="0"/>
              </a:rPr>
              <a:t>The services and materials provided by Boston Consulting Group (BCG) are subject to BCG's Standard Terms </a:t>
            </a:r>
            <a:br>
              <a:rPr lang="en-US" sz="900" b="0">
                <a:latin typeface="Trebuchet MS" panose="020B0603020202020204" pitchFamily="34" charset="0"/>
                <a:ea typeface="Meiryo UI" panose="020B0604030504040204" pitchFamily="50" charset="-128"/>
                <a:sym typeface="Trebuchet MS" panose="020B0603020202020204" pitchFamily="34" charset="0"/>
              </a:rPr>
            </a:br>
            <a:r>
              <a:rPr lang="en-US" sz="900" b="0">
                <a:latin typeface="Trebuchet MS" panose="020B0603020202020204" pitchFamily="34" charset="0"/>
                <a:ea typeface="Meiryo UI" panose="020B0604030504040204" pitchFamily="50" charset="-128"/>
                <a:sym typeface="Trebuchet MS" panose="020B0603020202020204" pitchFamily="34" charset="0"/>
              </a:rPr>
              <a:t>(a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a:t>
            </a:r>
            <a:br>
              <a:rPr lang="en-US" sz="900" b="0">
                <a:latin typeface="Trebuchet MS" panose="020B0603020202020204" pitchFamily="34" charset="0"/>
                <a:ea typeface="Meiryo UI" panose="020B0604030504040204" pitchFamily="50" charset="-128"/>
                <a:sym typeface="Trebuchet MS" panose="020B0603020202020204" pitchFamily="34" charset="0"/>
              </a:rPr>
            </a:br>
            <a:r>
              <a:rPr lang="en-US" sz="900" b="0">
                <a:latin typeface="Trebuchet MS" panose="020B0603020202020204" pitchFamily="34" charset="0"/>
                <a:ea typeface="Meiryo UI" panose="020B0604030504040204" pitchFamily="50" charset="-128"/>
                <a:sym typeface="Trebuchet MS" panose="020B0603020202020204" pitchFamily="34" charset="0"/>
              </a:rPr>
              <a:t>to update these materials after the date hereof, notwithstanding that such information may become outdated </a:t>
            </a:r>
            <a:br>
              <a:rPr lang="en-US" sz="900" b="0">
                <a:latin typeface="Trebuchet MS" panose="020B0603020202020204" pitchFamily="34" charset="0"/>
                <a:ea typeface="Meiryo UI" panose="020B0604030504040204" pitchFamily="50" charset="-128"/>
                <a:sym typeface="Trebuchet MS" panose="020B0603020202020204" pitchFamily="34" charset="0"/>
              </a:rPr>
            </a:br>
            <a:r>
              <a:rPr lang="en-US" sz="900" b="0">
                <a:latin typeface="Trebuchet MS" panose="020B0603020202020204" pitchFamily="34" charset="0"/>
                <a:ea typeface="Meiryo UI" panose="020B0604030504040204" pitchFamily="50" charset="-128"/>
                <a:sym typeface="Trebuchet MS" panose="020B0603020202020204" pitchFamily="34" charset="0"/>
              </a:rPr>
              <a:t>or inaccurate.</a:t>
            </a:r>
          </a:p>
          <a:p>
            <a:pPr indent="0">
              <a:lnSpc>
                <a:spcPct val="100000"/>
              </a:lnSpc>
            </a:pPr>
            <a:r>
              <a:rPr lang="en-US" sz="900" b="0">
                <a:latin typeface="Trebuchet MS" panose="020B0603020202020204" pitchFamily="34" charset="0"/>
                <a:ea typeface="Meiryo UI" panose="020B0604030504040204" pitchFamily="50" charset="-128"/>
                <a:sym typeface="Trebuchet MS" panose="020B0603020202020204" pitchFamily="34" charset="0"/>
              </a:rPr>
              <a:t> </a:t>
            </a:r>
          </a:p>
          <a:p>
            <a:pPr indent="0">
              <a:lnSpc>
                <a:spcPct val="100000"/>
              </a:lnSpc>
            </a:pPr>
            <a:r>
              <a:rPr lang="en-US" sz="900" b="0">
                <a:latin typeface="Trebuchet MS" panose="020B0603020202020204" pitchFamily="34" charset="0"/>
                <a:ea typeface="Meiryo UI" panose="020B0604030504040204" pitchFamily="50" charset="-128"/>
                <a:sym typeface="Trebuchet MS" panose="020B0603020202020204" pitchFamily="34" charset="0"/>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a:t>
            </a:r>
            <a:br>
              <a:rPr lang="en-US" sz="900" b="0">
                <a:latin typeface="Trebuchet MS" panose="020B0603020202020204" pitchFamily="34" charset="0"/>
                <a:ea typeface="Meiryo UI" panose="020B0604030504040204" pitchFamily="50" charset="-128"/>
                <a:sym typeface="Trebuchet MS" panose="020B0603020202020204" pitchFamily="34" charset="0"/>
              </a:rPr>
            </a:br>
            <a:r>
              <a:rPr lang="en-US" sz="900" b="0">
                <a:latin typeface="Trebuchet MS" panose="020B0603020202020204" pitchFamily="34" charset="0"/>
                <a:ea typeface="Meiryo UI" panose="020B0604030504040204" pitchFamily="50" charset="-128"/>
                <a:sym typeface="Trebuchet MS" panose="020B0603020202020204" pitchFamily="34" charset="0"/>
              </a:rPr>
              <a:t>of this document shall be deemed agreement with and consideration for the foregoing.</a:t>
            </a:r>
          </a:p>
          <a:p>
            <a:pPr indent="0">
              <a:lnSpc>
                <a:spcPct val="100000"/>
              </a:lnSpc>
            </a:pPr>
            <a:endParaRPr lang="en-US" sz="900" b="0">
              <a:latin typeface="Trebuchet MS" panose="020B0603020202020204" pitchFamily="34" charset="0"/>
              <a:ea typeface="Meiryo UI" panose="020B0604030504040204" pitchFamily="50" charset="-128"/>
              <a:sym typeface="Trebuchet MS" panose="020B0603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900" b="0">
                <a:latin typeface="Trebuchet MS" panose="020B0603020202020204" pitchFamily="34" charset="0"/>
                <a:ea typeface="Meiryo UI" panose="020B0604030504040204" pitchFamily="50" charset="-128"/>
                <a:sym typeface="Trebuchet MS" panose="020B0603020202020204" pitchFamily="34" charset="0"/>
              </a:rPr>
              <a:t>BCG does not provide fairness opinions or valuations of market transactions, and these materials should not be relied </a:t>
            </a:r>
            <a:br>
              <a:rPr lang="en-US" sz="900" b="0">
                <a:latin typeface="Trebuchet MS" panose="020B0603020202020204" pitchFamily="34" charset="0"/>
                <a:ea typeface="Meiryo UI" panose="020B0604030504040204" pitchFamily="50" charset="-128"/>
                <a:sym typeface="Trebuchet MS" panose="020B0603020202020204" pitchFamily="34" charset="0"/>
              </a:rPr>
            </a:br>
            <a:r>
              <a:rPr lang="en-US" sz="900" b="0">
                <a:latin typeface="Trebuchet MS" panose="020B0603020202020204" pitchFamily="34" charset="0"/>
                <a:ea typeface="Meiryo UI" panose="020B0604030504040204" pitchFamily="50" charset="-128"/>
                <a:sym typeface="Trebuchet MS" panose="020B0603020202020204" pitchFamily="34" charset="0"/>
              </a:rPr>
              <a:t>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a:t>
            </a:r>
            <a:br>
              <a:rPr lang="en-US" sz="900" b="0">
                <a:latin typeface="Trebuchet MS" panose="020B0603020202020204" pitchFamily="34" charset="0"/>
                <a:ea typeface="Meiryo UI" panose="020B0604030504040204" pitchFamily="50" charset="-128"/>
                <a:sym typeface="Trebuchet MS" panose="020B0603020202020204" pitchFamily="34" charset="0"/>
              </a:rPr>
            </a:br>
            <a:r>
              <a:rPr lang="en-US" sz="900" b="0">
                <a:latin typeface="Trebuchet MS" panose="020B0603020202020204" pitchFamily="34" charset="0"/>
                <a:ea typeface="Meiryo UI" panose="020B0604030504040204" pitchFamily="50" charset="-128"/>
                <a:sym typeface="Trebuchet MS" panose="020B0603020202020204" pitchFamily="34" charset="0"/>
              </a:rPr>
              <a:t>or operating assumptions will clearly impact the analyses and conclusions.</a:t>
            </a:r>
          </a:p>
        </p:txBody>
      </p:sp>
      <p:sp>
        <p:nvSpPr>
          <p:cNvPr id="7" name="Title 6"/>
          <p:cNvSpPr txBox="1">
            <a:spLocks/>
          </p:cNvSpPr>
          <p:nvPr/>
        </p:nvSpPr>
        <p:spPr>
          <a:xfrm>
            <a:off x="639044" y="2973076"/>
            <a:ext cx="3199529" cy="70634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100">
                <a:gradFill>
                  <a:gsLst>
                    <a:gs pos="100000">
                      <a:schemeClr val="tx2"/>
                    </a:gs>
                    <a:gs pos="2000">
                      <a:schemeClr val="accent2"/>
                    </a:gs>
                  </a:gsLst>
                  <a:lin ang="2700000" scaled="0"/>
                </a:gradFill>
                <a:latin typeface="Trebuchet MS" panose="020B0603020202020204" pitchFamily="34" charset="0"/>
                <a:ea typeface="Meiryo UI" panose="020B0604030504040204" pitchFamily="50" charset="-128"/>
                <a:sym typeface="Trebuchet MS" panose="020B0603020202020204" pitchFamily="34" charset="0"/>
              </a:rPr>
              <a:t>Disclaimer</a:t>
            </a:r>
          </a:p>
        </p:txBody>
      </p:sp>
      <p:cxnSp>
        <p:nvCxnSpPr>
          <p:cNvPr id="9" name="Straight Connector 8"/>
          <p:cNvCxnSpPr/>
          <p:nvPr/>
        </p:nvCxnSpPr>
        <p:spPr>
          <a:xfrm>
            <a:off x="4367898" y="1630185"/>
            <a:ext cx="0" cy="3392129"/>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0"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9684899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blank" preserve="1">
  <p:cSld name="D. 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78706730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84" imgH="384" progId="TCLayout.ActiveDocument.1">
                  <p:embed/>
                </p:oleObj>
              </mc:Choice>
              <mc:Fallback>
                <p:oleObj name="think-cell Slide" r:id="rId5" imgW="384" imgH="384" progId="TCLayout.ActiveDocument.1">
                  <p:embed/>
                  <p:pic>
                    <p:nvPicPr>
                      <p:cNvPr id="2" name="Object 1" hidden="1"/>
                      <p:cNvPicPr/>
                      <p:nvPr/>
                    </p:nvPicPr>
                    <p:blipFill>
                      <a:blip r:embed="rId6"/>
                      <a:stretch>
                        <a:fillRect/>
                      </a:stretch>
                    </p:blipFill>
                    <p:spPr>
                      <a:xfrm>
                        <a:off x="1588" y="1588"/>
                        <a:ext cx="1587" cy="1587"/>
                      </a:xfrm>
                      <a:prstGeom prst="rect">
                        <a:avLst/>
                      </a:prstGeom>
                    </p:spPr>
                  </p:pic>
                </p:oleObj>
              </mc:Fallback>
            </mc:AlternateContent>
          </a:graphicData>
        </a:graphic>
      </p:graphicFrame>
      <p:pic>
        <p:nvPicPr>
          <p:cNvPr id="9" name="TitleAndEndImages"/>
          <p:cNvPicPr>
            <a:picLocks noChangeAspect="1"/>
          </p:cNvPicPr>
          <p:nvPr userDrawn="1">
            <p:custDataLst>
              <p:tags r:id="rId2"/>
            </p:custDataLst>
          </p:nvPr>
        </p:nvPicPr>
        <p:blipFill>
          <a:blip r:embed="rId7">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8" name="Rectangle 7"/>
          <p:cNvSpPr/>
          <p:nvPr userDrawn="1"/>
        </p:nvSpPr>
        <p:spPr bwMode="black">
          <a:xfrm>
            <a:off x="630936" y="626200"/>
            <a:ext cx="8125200"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5" name="TextBox 14"/>
          <p:cNvSpPr txBox="1"/>
          <p:nvPr/>
        </p:nvSpPr>
        <p:spPr bwMode="white">
          <a:xfrm>
            <a:off x="924979" y="5715178"/>
            <a:ext cx="840801" cy="170110"/>
          </a:xfrm>
          <a:prstGeom prst="rect">
            <a:avLst/>
          </a:prstGeom>
          <a:noFill/>
        </p:spPr>
        <p:txBody>
          <a:bodyPr wrap="none" lIns="0" tIns="0" rIns="0" bIns="0" rtlCol="0" anchor="b">
            <a:noAutofit/>
          </a:bodyPr>
          <a:lstStyle/>
          <a:p>
            <a:pPr>
              <a:lnSpc>
                <a:spcPct val="90000"/>
              </a:lnSpc>
              <a:spcAft>
                <a:spcPts val="600"/>
              </a:spcAft>
            </a:pPr>
            <a:r>
              <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rPr>
              <a:t>bcg.com</a:t>
            </a:r>
          </a:p>
        </p:txBody>
      </p:sp>
      <p:sp>
        <p:nvSpPr>
          <p:cNvPr id="10" name="Freeform 9"/>
          <p:cNvSpPr>
            <a:spLocks noChangeAspect="1"/>
          </p:cNvSpPr>
          <p:nvPr userDrawn="1">
            <p:custDataLst>
              <p:tags r:id="rId3"/>
            </p:custDataLst>
          </p:nvPr>
        </p:nvSpPr>
        <p:spPr bwMode="auto">
          <a:xfrm>
            <a:off x="2676857" y="2969513"/>
            <a:ext cx="4033357" cy="842974"/>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4981958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D. Layout guide">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DD86AEA8-B3FD-A804-B4C0-C684C46552BB}"/>
              </a:ext>
            </a:extLst>
          </p:cNvPr>
          <p:cNvGraphicFramePr>
            <a:graphicFrameLocks noChangeAspect="1"/>
          </p:cNvGraphicFramePr>
          <p:nvPr userDrawn="1">
            <p:custDataLst>
              <p:tags r:id="rId1"/>
            </p:custDataLst>
            <p:extLst>
              <p:ext uri="{D42A27DB-BD31-4B8C-83A1-F6EECF244321}">
                <p14:modId xmlns:p14="http://schemas.microsoft.com/office/powerpoint/2010/main" val="25848156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DD86AEA8-B3FD-A804-B4C0-C684C46552B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144" name="Group 143"/>
          <p:cNvGrpSpPr/>
          <p:nvPr userDrawn="1"/>
        </p:nvGrpSpPr>
        <p:grpSpPr>
          <a:xfrm>
            <a:off x="-600" y="-1"/>
            <a:ext cx="12193800" cy="6858001"/>
            <a:chOff x="-600" y="-1"/>
            <a:chExt cx="12193800" cy="6858001"/>
          </a:xfrm>
        </p:grpSpPr>
        <p:sp>
          <p:nvSpPr>
            <p:cNvPr id="145" name="No fly zone"/>
            <p:cNvSpPr/>
            <p:nvPr/>
          </p:nvSpPr>
          <p:spPr>
            <a:xfrm>
              <a:off x="0" y="-1"/>
              <a:ext cx="12193200" cy="6858000"/>
            </a:xfrm>
            <a:custGeom>
              <a:avLst/>
              <a:gdLst>
                <a:gd name="connsiteX0" fmla="*/ 630001 w 12193200"/>
                <a:gd name="connsiteY0" fmla="*/ 622800 h 6858000"/>
                <a:gd name="connsiteX1" fmla="*/ 630001 w 12193200"/>
                <a:gd name="connsiteY1" fmla="*/ 6160597 h 6858000"/>
                <a:gd name="connsiteX2" fmla="*/ 11562000 w 12193200"/>
                <a:gd name="connsiteY2" fmla="*/ 6160597 h 6858000"/>
                <a:gd name="connsiteX3" fmla="*/ 11562000 w 12193200"/>
                <a:gd name="connsiteY3" fmla="*/ 622800 h 6858000"/>
                <a:gd name="connsiteX4" fmla="*/ 0 w 12193200"/>
                <a:gd name="connsiteY4" fmla="*/ 0 h 6858000"/>
                <a:gd name="connsiteX5" fmla="*/ 12193200 w 12193200"/>
                <a:gd name="connsiteY5" fmla="*/ 0 h 6858000"/>
                <a:gd name="connsiteX6" fmla="*/ 12193200 w 12193200"/>
                <a:gd name="connsiteY6" fmla="*/ 622800 h 6858000"/>
                <a:gd name="connsiteX7" fmla="*/ 12192000 w 12193200"/>
                <a:gd name="connsiteY7" fmla="*/ 622800 h 6858000"/>
                <a:gd name="connsiteX8" fmla="*/ 12192000 w 12193200"/>
                <a:gd name="connsiteY8" fmla="*/ 6160597 h 6858000"/>
                <a:gd name="connsiteX9" fmla="*/ 12193200 w 12193200"/>
                <a:gd name="connsiteY9" fmla="*/ 6160597 h 6858000"/>
                <a:gd name="connsiteX10" fmla="*/ 12193200 w 12193200"/>
                <a:gd name="connsiteY10" fmla="*/ 6858000 h 6858000"/>
                <a:gd name="connsiteX11" fmla="*/ 12192000 w 12193200"/>
                <a:gd name="connsiteY11" fmla="*/ 6858000 h 6858000"/>
                <a:gd name="connsiteX12" fmla="*/ 11562000 w 12193200"/>
                <a:gd name="connsiteY12" fmla="*/ 6858000 h 6858000"/>
                <a:gd name="connsiteX13" fmla="*/ 630001 w 12193200"/>
                <a:gd name="connsiteY13" fmla="*/ 6858000 h 6858000"/>
                <a:gd name="connsiteX14" fmla="*/ 1 w 12193200"/>
                <a:gd name="connsiteY14" fmla="*/ 6858000 h 6858000"/>
                <a:gd name="connsiteX15" fmla="*/ 1 w 12193200"/>
                <a:gd name="connsiteY15" fmla="*/ 6160597 h 6858000"/>
                <a:gd name="connsiteX16" fmla="*/ 1 w 12193200"/>
                <a:gd name="connsiteY16" fmla="*/ 622800 h 6858000"/>
                <a:gd name="connsiteX17" fmla="*/ 0 w 12193200"/>
                <a:gd name="connsiteY17" fmla="*/ 6228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3200" h="6858000">
                  <a:moveTo>
                    <a:pt x="630001" y="622800"/>
                  </a:moveTo>
                  <a:lnTo>
                    <a:pt x="630001" y="6160597"/>
                  </a:lnTo>
                  <a:lnTo>
                    <a:pt x="11562000" y="6160597"/>
                  </a:lnTo>
                  <a:lnTo>
                    <a:pt x="11562000" y="622800"/>
                  </a:lnTo>
                  <a:close/>
                  <a:moveTo>
                    <a:pt x="0" y="0"/>
                  </a:moveTo>
                  <a:lnTo>
                    <a:pt x="12193200" y="0"/>
                  </a:lnTo>
                  <a:lnTo>
                    <a:pt x="12193200" y="622800"/>
                  </a:lnTo>
                  <a:lnTo>
                    <a:pt x="12192000" y="622800"/>
                  </a:lnTo>
                  <a:lnTo>
                    <a:pt x="12192000" y="6160597"/>
                  </a:lnTo>
                  <a:lnTo>
                    <a:pt x="12193200" y="6160597"/>
                  </a:lnTo>
                  <a:lnTo>
                    <a:pt x="12193200" y="6858000"/>
                  </a:lnTo>
                  <a:lnTo>
                    <a:pt x="12192000" y="6858000"/>
                  </a:lnTo>
                  <a:lnTo>
                    <a:pt x="11562000" y="6858000"/>
                  </a:lnTo>
                  <a:lnTo>
                    <a:pt x="630001" y="6858000"/>
                  </a:lnTo>
                  <a:lnTo>
                    <a:pt x="1" y="6858000"/>
                  </a:lnTo>
                  <a:lnTo>
                    <a:pt x="1" y="6160597"/>
                  </a:lnTo>
                  <a:lnTo>
                    <a:pt x="1" y="622800"/>
                  </a:lnTo>
                  <a:lnTo>
                    <a:pt x="0" y="6228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solidFill>
                <a:latin typeface="Trebuchet MS" panose="020B0603020202020204" pitchFamily="34" charset="0"/>
                <a:ea typeface="Meiryo UI" panose="020B0604030504040204" pitchFamily="50" charset="-128"/>
                <a:sym typeface="Trebuchet MS" panose="020B0603020202020204" pitchFamily="34" charset="0"/>
              </a:endParaRPr>
            </a:p>
          </p:txBody>
        </p:sp>
        <p:grpSp>
          <p:nvGrpSpPr>
            <p:cNvPr id="146" name="Baselines / anchors"/>
            <p:cNvGrpSpPr/>
            <p:nvPr userDrawn="1"/>
          </p:nvGrpSpPr>
          <p:grpSpPr>
            <a:xfrm>
              <a:off x="-600" y="622800"/>
              <a:ext cx="12193200" cy="5536800"/>
              <a:chOff x="12623800" y="622800"/>
              <a:chExt cx="11176000" cy="5536800"/>
            </a:xfrm>
          </p:grpSpPr>
          <p:cxnSp>
            <p:nvCxnSpPr>
              <p:cNvPr id="170" name="Straight Connector 169"/>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12623800" y="6159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147" name="Gutter space"/>
            <p:cNvGrpSpPr/>
            <p:nvPr userDrawn="1"/>
          </p:nvGrpSpPr>
          <p:grpSpPr>
            <a:xfrm>
              <a:off x="1277000" y="623550"/>
              <a:ext cx="9638000" cy="5537047"/>
              <a:chOff x="1277000" y="623550"/>
              <a:chExt cx="9638000" cy="5537047"/>
            </a:xfrm>
          </p:grpSpPr>
          <p:sp>
            <p:nvSpPr>
              <p:cNvPr id="159" name="Rectangle 34"/>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0" name="Rectangle 35"/>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1" name="Rectangle 36"/>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2" name="Rectangle 37"/>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3" name="Rectangle 38"/>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4" name="Rectangle 39"/>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5" name="Rectangle 40"/>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6" name="Rectangle 41"/>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7" name="Rectangle 42"/>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8" name="Rectangle 43"/>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69" name="Rectangle 44"/>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grpSp>
        <p:sp>
          <p:nvSpPr>
            <p:cNvPr id="148" name="Slide edges"/>
            <p:cNvSpPr>
              <a:spLocks/>
            </p:cNvSpPr>
            <p:nvPr/>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49" name="Footnote measure"/>
            <p:cNvSpPr>
              <a:spLocks noChangeArrowheads="1"/>
            </p:cNvSpPr>
            <p:nvPr/>
          </p:nvSpPr>
          <p:spPr bwMode="auto">
            <a:xfrm>
              <a:off x="629400" y="6159600"/>
              <a:ext cx="10933200" cy="378584"/>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50" name="Whitespace measure"/>
            <p:cNvSpPr>
              <a:spLocks noChangeArrowheads="1"/>
            </p:cNvSpPr>
            <p:nvPr/>
          </p:nvSpPr>
          <p:spPr bwMode="auto">
            <a:xfrm>
              <a:off x="629400" y="1497600"/>
              <a:ext cx="10932229"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grpSp>
          <p:nvGrpSpPr>
            <p:cNvPr id="151" name="Five column measure"/>
            <p:cNvGrpSpPr/>
            <p:nvPr userDrawn="1"/>
          </p:nvGrpSpPr>
          <p:grpSpPr>
            <a:xfrm>
              <a:off x="629400" y="5975122"/>
              <a:ext cx="10933200" cy="79536"/>
              <a:chOff x="629400" y="5975122"/>
              <a:chExt cx="10933200" cy="79536"/>
            </a:xfrm>
          </p:grpSpPr>
          <p:sp>
            <p:nvSpPr>
              <p:cNvPr id="154"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55"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56"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57"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158"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grpSp>
        <p:sp>
          <p:nvSpPr>
            <p:cNvPr id="152" name="Live area"/>
            <p:cNvSpPr/>
            <p:nvPr/>
          </p:nvSpPr>
          <p:spPr>
            <a:xfrm>
              <a:off x="629400" y="2080801"/>
              <a:ext cx="10933200" cy="4078800"/>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53" name="Footnote example"/>
            <p:cNvSpPr txBox="1"/>
            <p:nvPr/>
          </p:nvSpPr>
          <p:spPr>
            <a:xfrm>
              <a:off x="630000" y="6144442"/>
              <a:ext cx="9030914" cy="415498"/>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bg1">
                      <a:lumMod val="50000"/>
                    </a:schemeClr>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1. xxxx  2. xxxx  3. List footnotes in numerical order. Footnote numbers are not bracketed. Use 10pt font</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bg1">
                      <a:lumMod val="50000"/>
                    </a:schemeClr>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Note: Do not put a period at the end of the note or the source</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bg1">
                      <a:lumMod val="50000"/>
                    </a:schemeClr>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Source: Include a source for every chart that you use. Separate sources with a semicolon; BCG-related sources go at the end</a:t>
              </a:r>
            </a:p>
          </p:txBody>
        </p:sp>
      </p:grpSp>
      <p:sp>
        <p:nvSpPr>
          <p:cNvPr id="2" name="Date Placeholder 1"/>
          <p:cNvSpPr>
            <a:spLocks noGrp="1"/>
          </p:cNvSpPr>
          <p:nvPr>
            <p:ph type="dt" sz="half" idx="10"/>
          </p:nvPr>
        </p:nvSpPr>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56"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12300283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54888312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1" name="Rectangle 10"/>
          <p:cNvSpPr/>
          <p:nvPr userDrawn="1"/>
        </p:nvSpPr>
        <p:spPr bwMode="invGray">
          <a:xfrm>
            <a:off x="1388145" y="4691187"/>
            <a:ext cx="929337" cy="995874"/>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2" name="Rectangle 11"/>
          <p:cNvSpPr/>
          <p:nvPr userDrawn="1">
            <p:custDataLst>
              <p:tags r:id="rId2"/>
            </p:custDataLst>
          </p:nvPr>
        </p:nvSpPr>
        <p:spPr>
          <a:xfrm>
            <a:off x="2509482" y="4691187"/>
            <a:ext cx="1570152" cy="1468176"/>
          </a:xfrm>
          <a:prstGeom prst="rect">
            <a:avLst/>
          </a:prstGeom>
          <a:noFill/>
          <a:ln w="9525" cmpd="sng">
            <a:solidFill>
              <a:srgbClr val="FFFFF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 name="TextBox 1"/>
          <p:cNvSpPr txBox="1"/>
          <p:nvPr userDrawn="1"/>
        </p:nvSpPr>
        <p:spPr>
          <a:xfrm>
            <a:off x="630000" y="907199"/>
            <a:ext cx="3448800" cy="1220467"/>
          </a:xfrm>
          <a:prstGeom prst="rect">
            <a:avLst/>
          </a:prstGeom>
          <a:noFill/>
          <a:ln>
            <a:solidFill>
              <a:schemeClr val="bg1"/>
            </a:solidFill>
          </a:ln>
        </p:spPr>
        <p:txBody>
          <a:bodyPr wrap="square" lIns="612000" tIns="468000" rIns="0" bIns="0" rtlCol="0" anchor="t">
            <a:spAutoFit/>
          </a:bodyPr>
          <a:lstStyle/>
          <a:p>
            <a:pPr>
              <a:lnSpc>
                <a:spcPct val="90000"/>
              </a:lnSpc>
              <a:spcAft>
                <a:spcPts val="600"/>
              </a:spcAft>
            </a:pPr>
            <a:endParaRPr lang="en-US" sz="54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0" name="TextBox 1"/>
          <p:cNvSpPr txBox="1"/>
          <p:nvPr userDrawn="1"/>
        </p:nvSpPr>
        <p:spPr>
          <a:xfrm>
            <a:off x="1129987" y="1115416"/>
            <a:ext cx="2448106" cy="881780"/>
          </a:xfrm>
          <a:prstGeom prst="rect">
            <a:avLst/>
          </a:prstGeom>
          <a:noFill/>
        </p:spPr>
        <p:txBody>
          <a:bodyPr wrap="none" rtlCol="0">
            <a:spAutoFit/>
          </a:bodyPr>
          <a:lstStyle/>
          <a:p>
            <a:pPr algn="ctr" fontAlgn="auto">
              <a:lnSpc>
                <a:spcPct val="95000"/>
              </a:lnSpc>
              <a:spcBef>
                <a:spcPts val="0"/>
              </a:spcBef>
              <a:spcAft>
                <a:spcPts val="0"/>
              </a:spcAft>
            </a:pPr>
            <a:r>
              <a:rPr lang="en-US" sz="5400">
                <a:solidFill>
                  <a:schemeClr val="bg1"/>
                </a:solidFill>
                <a:latin typeface="Trebuchet MS" panose="020B0603020202020204" pitchFamily="34" charset="0"/>
                <a:ea typeface="Meiryo UI" panose="020B0604030504040204" pitchFamily="50" charset="-128"/>
                <a:sym typeface="Trebuchet MS" panose="020B0603020202020204" pitchFamily="34" charset="0"/>
              </a:rPr>
              <a:t>Agenda</a:t>
            </a:r>
          </a:p>
        </p:txBody>
      </p:sp>
    </p:spTree>
    <p:extLst>
      <p:ext uri="{BB962C8B-B14F-4D97-AF65-F5344CB8AC3E}">
        <p14:creationId xmlns:p14="http://schemas.microsoft.com/office/powerpoint/2010/main" val="32430782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63443115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0" name="Rectangle 9"/>
          <p:cNvSpPr/>
          <p:nvPr userDrawn="1"/>
        </p:nvSpPr>
        <p:spPr bwMode="white">
          <a:xfrm>
            <a:off x="1284743" y="1428131"/>
            <a:ext cx="947672"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3" name="Rectangle 12"/>
          <p:cNvSpPr/>
          <p:nvPr userDrawn="1"/>
        </p:nvSpPr>
        <p:spPr>
          <a:xfrm>
            <a:off x="1285200" y="2667600"/>
            <a:ext cx="9619200" cy="32004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2273468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6230918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0"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a:solidFill>
                  <a:schemeClr val="bg1"/>
                </a:solidFill>
                <a:latin typeface="Trebuchet MS" panose="020B0603020202020204" pitchFamily="34" charset="0"/>
                <a:ea typeface="Meiryo UI" panose="020B0604030504040204" pitchFamily="50" charset="-128"/>
                <a:sym typeface="Trebuchet MS" panose="020B0603020202020204" pitchFamily="34" charset="0"/>
              </a:rPr>
              <a:t>Agenda</a:t>
            </a:r>
          </a:p>
        </p:txBody>
      </p:sp>
      <p:cxnSp>
        <p:nvCxnSpPr>
          <p:cNvPr id="13" name="Straight Connector 12"/>
          <p:cNvCxnSpPr/>
          <p:nvPr userDrawn="1"/>
        </p:nvCxnSpPr>
        <p:spPr bwMode="white">
          <a:xfrm>
            <a:off x="618898" y="1206000"/>
            <a:ext cx="11576304" cy="0"/>
          </a:xfrm>
          <a:prstGeom prst="line">
            <a:avLst/>
          </a:prstGeom>
          <a:ln w="9525"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47310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43602075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13" name="Rectangle 12"/>
          <p:cNvSpPr/>
          <p:nvPr userDrawn="1"/>
        </p:nvSpPr>
        <p:spPr bwMode="white">
          <a:xfrm>
            <a:off x="4080763" y="-1309"/>
            <a:ext cx="8111237" cy="68593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6"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5" name="TextBox 1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7" name="TextBox 16"/>
          <p:cNvSpPr txBox="1"/>
          <p:nvPr userDrawn="1"/>
        </p:nvSpPr>
        <p:spPr>
          <a:xfrm>
            <a:off x="630000" y="3207715"/>
            <a:ext cx="1547143" cy="443198"/>
          </a:xfrm>
          <a:prstGeom prst="rect">
            <a:avLst/>
          </a:prstGeom>
          <a:noFill/>
        </p:spPr>
        <p:txBody>
          <a:bodyPr wrap="square" lIns="0" tIns="0" rIns="0" bIns="0" rtlCol="0" anchor="t">
            <a:spAutoFit/>
          </a:bodyPr>
          <a:lstStyle/>
          <a:p>
            <a:pPr>
              <a:lnSpc>
                <a:spcPct val="90000"/>
              </a:lnSpc>
              <a:spcAft>
                <a:spcPts val="600"/>
              </a:spcAft>
            </a:pPr>
            <a:r>
              <a:rPr lang="en-US" sz="3200">
                <a:solidFill>
                  <a:schemeClr val="bg1"/>
                </a:solidFill>
                <a:latin typeface="Trebuchet MS" panose="020B0603020202020204" pitchFamily="34" charset="0"/>
                <a:ea typeface="Meiryo UI" panose="020B0604030504040204" pitchFamily="50" charset="-128"/>
                <a:sym typeface="Trebuchet MS" panose="020B0603020202020204" pitchFamily="34" charset="0"/>
              </a:rPr>
              <a:t>Agenda</a:t>
            </a:r>
          </a:p>
        </p:txBody>
      </p:sp>
    </p:spTree>
    <p:extLst>
      <p:ext uri="{BB962C8B-B14F-4D97-AF65-F5344CB8AC3E}">
        <p14:creationId xmlns:p14="http://schemas.microsoft.com/office/powerpoint/2010/main" val="22198027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DEB6D70-6FA8-443B-A8AE-0FB6309BAD9A}"/>
              </a:ext>
            </a:extLst>
          </p:cNvPr>
          <p:cNvGraphicFramePr>
            <a:graphicFrameLocks noChangeAspect="1"/>
          </p:cNvGraphicFramePr>
          <p:nvPr userDrawn="1">
            <p:custDataLst>
              <p:tags r:id="rId1"/>
            </p:custDataLst>
            <p:extLst>
              <p:ext uri="{D42A27DB-BD31-4B8C-83A1-F6EECF244321}">
                <p14:modId xmlns:p14="http://schemas.microsoft.com/office/powerpoint/2010/main" val="18689693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ADEB6D70-6FA8-443B-A8AE-0FB6309BAD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5"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D8CC19BB-A946-4D20-9C81-AF0C47F0794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43D2B792-549B-4B90-879B-723EA123BF6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5" name="Title 2">
            <a:extLst>
              <a:ext uri="{FF2B5EF4-FFF2-40B4-BE49-F238E27FC236}">
                <a16:creationId xmlns:a16="http://schemas.microsoft.com/office/drawing/2014/main" id="{1E7AB8B2-D9D1-4CA6-8A08-C216DD97A645}"/>
              </a:ext>
            </a:extLst>
          </p:cNvPr>
          <p:cNvSpPr>
            <a:spLocks noGrp="1"/>
          </p:cNvSpPr>
          <p:nvPr>
            <p:ph type="title" hasCustomPrompt="1"/>
          </p:nvPr>
        </p:nvSpPr>
        <p:spPr>
          <a:xfrm>
            <a:off x="372825" y="2764203"/>
            <a:ext cx="2478638" cy="1314311"/>
          </a:xfrm>
        </p:spPr>
        <p:txBody>
          <a:bodyPr vert="horz" anchor="ctr" anchorCtr="0">
            <a:noAutofit/>
          </a:bodyPr>
          <a:lstStyle>
            <a:lvl1pPr>
              <a:defRPr sz="2400" baseline="0">
                <a:solidFill>
                  <a:srgbClr val="006DAA"/>
                </a:solidFill>
                <a:latin typeface="+mj-lt"/>
                <a:ea typeface="+mj-ea"/>
                <a:cs typeface="+mj-cs"/>
              </a:defRPr>
            </a:lvl1pPr>
          </a:lstStyle>
          <a:p>
            <a:r>
              <a:rPr lang="en-US"/>
              <a:t>Click to add title</a:t>
            </a:r>
          </a:p>
        </p:txBody>
      </p:sp>
    </p:spTree>
    <p:extLst>
      <p:ext uri="{BB962C8B-B14F-4D97-AF65-F5344CB8AC3E}">
        <p14:creationId xmlns:p14="http://schemas.microsoft.com/office/powerpoint/2010/main" val="41672577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16311802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8" name="Rectangle 7"/>
          <p:cNvSpPr/>
          <p:nvPr userDrawn="1"/>
        </p:nvSpPr>
        <p:spPr bwMode="invGray">
          <a:xfrm>
            <a:off x="1388145" y="4691187"/>
            <a:ext cx="929337" cy="995874"/>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0" name="Rectangle 9"/>
          <p:cNvSpPr/>
          <p:nvPr userDrawn="1">
            <p:custDataLst>
              <p:tags r:id="rId2"/>
            </p:custDataLst>
          </p:nvPr>
        </p:nvSpPr>
        <p:spPr>
          <a:xfrm>
            <a:off x="2509482" y="4691187"/>
            <a:ext cx="1570152" cy="1468176"/>
          </a:xfrm>
          <a:prstGeom prst="rect">
            <a:avLst/>
          </a:prstGeom>
          <a:noFill/>
          <a:ln w="9525" cmpd="sng">
            <a:solidFill>
              <a:schemeClr val="accent4"/>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a:solidFill>
                <a:srgbClr val="FFFFFF"/>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1" name="TextBox 10"/>
          <p:cNvSpPr txBox="1"/>
          <p:nvPr userDrawn="1"/>
        </p:nvSpPr>
        <p:spPr>
          <a:xfrm>
            <a:off x="630000" y="907198"/>
            <a:ext cx="3448800" cy="1220467"/>
          </a:xfrm>
          <a:prstGeom prst="rect">
            <a:avLst/>
          </a:prstGeom>
          <a:noFill/>
          <a:ln>
            <a:solidFill>
              <a:schemeClr val="accent4"/>
            </a:solidFill>
          </a:ln>
        </p:spPr>
        <p:txBody>
          <a:bodyPr wrap="square" lIns="612000" tIns="468000" rIns="0" bIns="0" rtlCol="0" anchor="t">
            <a:spAutoFit/>
          </a:bodyPr>
          <a:lstStyle/>
          <a:p>
            <a:pPr>
              <a:lnSpc>
                <a:spcPct val="90000"/>
              </a:lnSpc>
              <a:spcAft>
                <a:spcPts val="600"/>
              </a:spcAft>
            </a:pPr>
            <a:endParaRPr lang="en-US" sz="5400">
              <a:solidFill>
                <a:schemeClr val="accent4"/>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9" name="TextBox 1"/>
          <p:cNvSpPr txBox="1"/>
          <p:nvPr userDrawn="1"/>
        </p:nvSpPr>
        <p:spPr>
          <a:xfrm>
            <a:off x="1129987" y="1115416"/>
            <a:ext cx="2448106" cy="881780"/>
          </a:xfrm>
          <a:prstGeom prst="rect">
            <a:avLst/>
          </a:prstGeom>
          <a:noFill/>
        </p:spPr>
        <p:txBody>
          <a:bodyPr wrap="non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a:latin typeface="Trebuchet MS" panose="020B0603020202020204" pitchFamily="34" charset="0"/>
                <a:ea typeface="Meiryo UI" panose="020B0604030504040204" pitchFamily="50" charset="-128"/>
                <a:sym typeface="Trebuchet MS" panose="020B0603020202020204" pitchFamily="34" charset="0"/>
              </a:rPr>
              <a:t>Agenda</a:t>
            </a:r>
          </a:p>
        </p:txBody>
      </p:sp>
    </p:spTree>
    <p:extLst>
      <p:ext uri="{BB962C8B-B14F-4D97-AF65-F5344CB8AC3E}">
        <p14:creationId xmlns:p14="http://schemas.microsoft.com/office/powerpoint/2010/main" val="33861354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10442828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8" name="Rectangle 7"/>
          <p:cNvSpPr/>
          <p:nvPr userDrawn="1"/>
        </p:nvSpPr>
        <p:spPr bwMode="white">
          <a:xfrm>
            <a:off x="1284743" y="1428131"/>
            <a:ext cx="947672" cy="947672"/>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0" name="Rectangle 9"/>
          <p:cNvSpPr/>
          <p:nvPr userDrawn="1"/>
        </p:nvSpPr>
        <p:spPr>
          <a:xfrm>
            <a:off x="1285200" y="2667600"/>
            <a:ext cx="9619200" cy="3200400"/>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4081959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06483665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7"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a:solidFill>
                  <a:schemeClr val="accent4"/>
                </a:solidFill>
                <a:latin typeface="Trebuchet MS" panose="020B0603020202020204" pitchFamily="34" charset="0"/>
                <a:ea typeface="Meiryo UI" panose="020B0604030504040204" pitchFamily="50" charset="-128"/>
                <a:sym typeface="Trebuchet MS" panose="020B0603020202020204" pitchFamily="34" charset="0"/>
              </a:rPr>
              <a:t>Agenda</a:t>
            </a:r>
          </a:p>
        </p:txBody>
      </p:sp>
      <p:cxnSp>
        <p:nvCxnSpPr>
          <p:cNvPr id="9" name="Straight Connector 8"/>
          <p:cNvCxnSpPr/>
          <p:nvPr userDrawn="1"/>
        </p:nvCxnSpPr>
        <p:spPr bwMode="white">
          <a:xfrm>
            <a:off x="618898" y="1206000"/>
            <a:ext cx="11576304" cy="0"/>
          </a:xfrm>
          <a:prstGeom prst="line">
            <a:avLst/>
          </a:prstGeom>
          <a:ln w="9525" cmpd="sng">
            <a:solidFill>
              <a:schemeClr val="accent4"/>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7125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99589986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26" name="Rectangle 25"/>
          <p:cNvSpPr/>
          <p:nvPr userDrawn="1"/>
        </p:nvSpPr>
        <p:spPr bwMode="ltGray">
          <a:xfrm>
            <a:off x="4080763" y="-1309"/>
            <a:ext cx="8111237"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28" name="TextBox 27"/>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0" name="TextBox 9"/>
          <p:cNvSpPr txBox="1"/>
          <p:nvPr userDrawn="1"/>
        </p:nvSpPr>
        <p:spPr>
          <a:xfrm>
            <a:off x="630000" y="3262145"/>
            <a:ext cx="1161047" cy="332399"/>
          </a:xfrm>
          <a:prstGeom prst="rect">
            <a:avLst/>
          </a:prstGeom>
          <a:noFill/>
        </p:spPr>
        <p:txBody>
          <a:bodyPr wrap="square" lIns="0" tIns="0" rIns="0" bIns="0" rtlCol="0" anchor="t">
            <a:spAutoFit/>
          </a:bodyPr>
          <a:lstStyle/>
          <a:p>
            <a:pPr>
              <a:lnSpc>
                <a:spcPct val="90000"/>
              </a:lnSpc>
              <a:spcAft>
                <a:spcPts val="600"/>
              </a:spcAft>
            </a:pPr>
            <a:r>
              <a:rPr lang="en-US" sz="2400">
                <a:solidFill>
                  <a:schemeClr val="bg1"/>
                </a:solidFill>
                <a:latin typeface="Trebuchet MS" panose="020B0603020202020204" pitchFamily="34" charset="0"/>
                <a:ea typeface="Meiryo UI" panose="020B0604030504040204" pitchFamily="50" charset="-128"/>
                <a:sym typeface="Trebuchet MS" panose="020B0603020202020204" pitchFamily="34" charset="0"/>
              </a:rPr>
              <a:t>Agenda</a:t>
            </a:r>
          </a:p>
        </p:txBody>
      </p:sp>
    </p:spTree>
    <p:extLst>
      <p:ext uri="{BB962C8B-B14F-4D97-AF65-F5344CB8AC3E}">
        <p14:creationId xmlns:p14="http://schemas.microsoft.com/office/powerpoint/2010/main" val="27030307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97978952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0" name="TextBox 19"/>
          <p:cNvSpPr txBox="1"/>
          <p:nvPr userDrawn="1"/>
        </p:nvSpPr>
        <p:spPr>
          <a:xfrm>
            <a:off x="630000" y="2608551"/>
            <a:ext cx="2819400" cy="1700530"/>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5400">
                <a:solidFill>
                  <a:schemeClr val="tx2"/>
                </a:solidFill>
                <a:latin typeface="Trebuchet MS" panose="020B0603020202020204" pitchFamily="34" charset="0"/>
                <a:ea typeface="Meiryo UI" panose="020B0604030504040204" pitchFamily="50" charset="-128"/>
                <a:sym typeface="Trebuchet MS" panose="020B0603020202020204" pitchFamily="34" charset="0"/>
              </a:rPr>
              <a:t>Table of contents</a:t>
            </a:r>
          </a:p>
        </p:txBody>
      </p:sp>
      <p:sp>
        <p:nvSpPr>
          <p:cNvPr id="24"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9" name="TextBox 18"/>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2964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39C8EEF0-ABE9-8A7E-568D-968F43D3D218}"/>
              </a:ext>
            </a:extLst>
          </p:cNvPr>
          <p:cNvGraphicFramePr>
            <a:graphicFrameLocks noChangeAspect="1"/>
          </p:cNvGraphicFramePr>
          <p:nvPr userDrawn="1">
            <p:custDataLst>
              <p:tags r:id="rId1"/>
            </p:custDataLst>
            <p:extLst>
              <p:ext uri="{D42A27DB-BD31-4B8C-83A1-F6EECF244321}">
                <p14:modId xmlns:p14="http://schemas.microsoft.com/office/powerpoint/2010/main" val="1718574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8" name="think-cell data - do not delete" hidden="1">
                        <a:extLst>
                          <a:ext uri="{FF2B5EF4-FFF2-40B4-BE49-F238E27FC236}">
                            <a16:creationId xmlns:a16="http://schemas.microsoft.com/office/drawing/2014/main" id="{39C8EEF0-ABE9-8A7E-568D-968F43D3D21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7286958-D78A-4899-49D2-0A0F00C6214F}"/>
              </a:ext>
            </a:extLst>
          </p:cNvPr>
          <p:cNvSpPr>
            <a:spLocks noGrp="1"/>
          </p:cNvSpPr>
          <p:nvPr>
            <p:ph type="title"/>
          </p:nvPr>
        </p:nvSpPr>
        <p:spPr/>
        <p:txBody>
          <a:bodyPr vert="horz"/>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edit Master title style</a:t>
            </a:r>
          </a:p>
        </p:txBody>
      </p:sp>
      <p:sp>
        <p:nvSpPr>
          <p:cNvPr id="3" name="Content Placeholder 2">
            <a:extLst>
              <a:ext uri="{FF2B5EF4-FFF2-40B4-BE49-F238E27FC236}">
                <a16:creationId xmlns:a16="http://schemas.microsoft.com/office/drawing/2014/main" id="{7326D3A4-88E6-1405-A825-5BD3411227C9}"/>
              </a:ext>
            </a:extLst>
          </p:cNvPr>
          <p:cNvSpPr>
            <a:spLocks noGrp="1"/>
          </p:cNvSpPr>
          <p:nvPr>
            <p:ph idx="1"/>
          </p:nvPr>
        </p:nvSpPr>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vl2pPr>
              <a:defRPr>
                <a:latin typeface="Trebuchet MS" panose="020B0603020202020204" pitchFamily="34" charset="0"/>
                <a:ea typeface="Meiryo UI" panose="020B0604030504040204" pitchFamily="50" charset="-128"/>
                <a:sym typeface="Trebuchet MS" panose="020B0603020202020204" pitchFamily="34" charset="0"/>
              </a:defRPr>
            </a:lvl2pPr>
            <a:lvl3pPr>
              <a:defRPr>
                <a:latin typeface="Trebuchet MS" panose="020B0603020202020204" pitchFamily="34" charset="0"/>
                <a:ea typeface="Meiryo UI" panose="020B0604030504040204" pitchFamily="50" charset="-128"/>
                <a:sym typeface="Trebuchet MS" panose="020B0603020202020204" pitchFamily="34" charset="0"/>
              </a:defRPr>
            </a:lvl3pPr>
            <a:lvl4pPr>
              <a:defRPr>
                <a:latin typeface="Trebuchet MS" panose="020B0603020202020204" pitchFamily="34" charset="0"/>
                <a:ea typeface="Meiryo UI" panose="020B0604030504040204" pitchFamily="50" charset="-128"/>
                <a:sym typeface="Trebuchet MS" panose="020B0603020202020204" pitchFamily="34" charset="0"/>
              </a:defRPr>
            </a:lvl4pPr>
            <a:lvl5pPr>
              <a:defRPr>
                <a:latin typeface="Trebuchet MS" panose="020B0603020202020204" pitchFamily="34" charset="0"/>
                <a:ea typeface="Meiryo UI" panose="020B0604030504040204" pitchFamily="50" charset="-128"/>
                <a:sym typeface="Trebuchet MS" panose="020B0603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9469F6-ECB5-55B3-DE85-131F06127BF8}"/>
              </a:ext>
            </a:extLst>
          </p:cNvPr>
          <p:cNvSpPr>
            <a:spLocks noGrp="1"/>
          </p:cNvSpPr>
          <p:nvPr>
            <p:ph type="dt" sz="half" idx="10"/>
          </p:nvPr>
        </p:nvSpPr>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fld id="{F433DAFA-91E5-5041-8A6F-F1954D78DFD6}" type="datetimeFigureOut">
              <a:rPr lang="en-US" smtClean="0"/>
              <a:pPr/>
              <a:t>9/26/2025</a:t>
            </a:fld>
            <a:endParaRPr lang="en-US"/>
          </a:p>
        </p:txBody>
      </p:sp>
      <p:sp>
        <p:nvSpPr>
          <p:cNvPr id="5" name="Footer Placeholder 4">
            <a:extLst>
              <a:ext uri="{FF2B5EF4-FFF2-40B4-BE49-F238E27FC236}">
                <a16:creationId xmlns:a16="http://schemas.microsoft.com/office/drawing/2014/main" id="{61778E1E-89E1-FD6B-61D9-E5363A474921}"/>
              </a:ext>
            </a:extLst>
          </p:cNvPr>
          <p:cNvSpPr>
            <a:spLocks noGrp="1"/>
          </p:cNvSpPr>
          <p:nvPr>
            <p:ph type="ftr" sz="quarter" idx="11"/>
          </p:nvPr>
        </p:nvSpPr>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6" name="Slide Number Placeholder 5">
            <a:extLst>
              <a:ext uri="{FF2B5EF4-FFF2-40B4-BE49-F238E27FC236}">
                <a16:creationId xmlns:a16="http://schemas.microsoft.com/office/drawing/2014/main" id="{0A273657-82BE-4D2A-0305-36B5D0E48C77}"/>
              </a:ext>
            </a:extLst>
          </p:cNvPr>
          <p:cNvSpPr>
            <a:spLocks noGrp="1"/>
          </p:cNvSpPr>
          <p:nvPr>
            <p:ph type="sldNum" sz="quarter" idx="12"/>
          </p:nvPr>
        </p:nvSpPr>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fld id="{18056B8F-DFAE-E646-BC01-203891103107}" type="slidenum">
              <a:rPr lang="en-US" smtClean="0"/>
              <a:pPr/>
              <a:t>‹#›</a:t>
            </a:fld>
            <a:endParaRPr lang="en-US"/>
          </a:p>
        </p:txBody>
      </p:sp>
    </p:spTree>
    <p:extLst>
      <p:ext uri="{BB962C8B-B14F-4D97-AF65-F5344CB8AC3E}">
        <p14:creationId xmlns:p14="http://schemas.microsoft.com/office/powerpoint/2010/main" val="2387258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_タイトルとテキスト">
    <p:bg>
      <p:bgPr>
        <a:solidFill>
          <a:schemeClr val="bg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BF02812-5AAC-BCDE-73AB-6BD19835C45C}"/>
              </a:ext>
            </a:extLst>
          </p:cNvPr>
          <p:cNvGraphicFramePr>
            <a:graphicFrameLocks noChangeAspect="1"/>
          </p:cNvGraphicFramePr>
          <p:nvPr userDrawn="1">
            <p:custDataLst>
              <p:tags r:id="rId1"/>
            </p:custDataLst>
            <p:extLst>
              <p:ext uri="{D42A27DB-BD31-4B8C-83A1-F6EECF244321}">
                <p14:modId xmlns:p14="http://schemas.microsoft.com/office/powerpoint/2010/main" val="36647831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FBF02812-5AAC-BCDE-73AB-6BD19835C4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FCE4FFF-81B3-4CDA-B0A1-3363FFB22A6A}"/>
              </a:ext>
            </a:extLst>
          </p:cNvPr>
          <p:cNvSpPr>
            <a:spLocks noGrp="1"/>
          </p:cNvSpPr>
          <p:nvPr>
            <p:ph type="title" hasCustomPrompt="1"/>
          </p:nvPr>
        </p:nvSpPr>
        <p:spPr>
          <a:xfrm>
            <a:off x="630000" y="622800"/>
            <a:ext cx="10933350" cy="470898"/>
          </a:xfrm>
        </p:spPr>
        <p:txBody>
          <a:bodyPr vert="horz"/>
          <a:lstStyle>
            <a:lvl1pPr>
              <a:defRPr sz="3400">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629399" y="2085628"/>
            <a:ext cx="10933801" cy="4089131"/>
          </a:xfrm>
        </p:spPr>
        <p:txBody>
          <a:bodyPr/>
          <a:lstStyle>
            <a:lvl1pPr>
              <a:lnSpc>
                <a:spcPct val="100000"/>
              </a:lnSpc>
              <a:spcBef>
                <a:spcPts val="0"/>
              </a:spcBef>
              <a:spcAft>
                <a:spcPts val="0"/>
              </a:spcAft>
              <a:defRPr sz="2000">
                <a:latin typeface="Trebuchet MS" panose="020B0603020202020204" pitchFamily="34" charset="0"/>
                <a:ea typeface="Meiryo UI" panose="020B0604030504040204" pitchFamily="50" charset="-128"/>
                <a:sym typeface="Trebuchet MS" panose="020B0603020202020204" pitchFamily="34" charset="0"/>
              </a:defRPr>
            </a:lvl1pPr>
            <a:lvl2pPr>
              <a:lnSpc>
                <a:spcPct val="100000"/>
              </a:lnSpc>
              <a:spcBef>
                <a:spcPts val="0"/>
              </a:spcBef>
              <a:spcAft>
                <a:spcPts val="0"/>
              </a:spcAft>
              <a:defRPr sz="2000">
                <a:latin typeface="Trebuchet MS" panose="020B0603020202020204" pitchFamily="34" charset="0"/>
                <a:ea typeface="Meiryo UI" panose="020B0604030504040204" pitchFamily="50" charset="-128"/>
                <a:sym typeface="Trebuchet MS" panose="020B0603020202020204" pitchFamily="34" charset="0"/>
              </a:defRPr>
            </a:lvl2pPr>
            <a:lvl3pPr>
              <a:lnSpc>
                <a:spcPct val="100000"/>
              </a:lnSpc>
              <a:spcBef>
                <a:spcPts val="0"/>
              </a:spcBef>
              <a:spcAft>
                <a:spcPts val="0"/>
              </a:spcAft>
              <a:defRPr sz="2000">
                <a:latin typeface="Trebuchet MS" panose="020B0603020202020204" pitchFamily="34" charset="0"/>
                <a:ea typeface="Meiryo UI" panose="020B0604030504040204" pitchFamily="50" charset="-128"/>
                <a:sym typeface="Trebuchet MS" panose="020B0603020202020204" pitchFamily="34" charset="0"/>
              </a:defRPr>
            </a:lvl3pPr>
            <a:lvl4pPr>
              <a:lnSpc>
                <a:spcPct val="100000"/>
              </a:lnSpc>
              <a:spcBef>
                <a:spcPts val="0"/>
              </a:spcBef>
              <a:spcAft>
                <a:spcPts val="0"/>
              </a:spcAft>
              <a:defRPr sz="2800">
                <a:latin typeface="Trebuchet MS" panose="020B0603020202020204" pitchFamily="34" charset="0"/>
                <a:ea typeface="Meiryo UI" panose="020B0604030504040204" pitchFamily="50" charset="-128"/>
                <a:sym typeface="Trebuchet MS" panose="020B0603020202020204" pitchFamily="34" charset="0"/>
              </a:defRPr>
            </a:lvl4pPr>
            <a:lvl5pPr>
              <a:lnSpc>
                <a:spcPct val="100000"/>
              </a:lnSpc>
              <a:spcBef>
                <a:spcPts val="0"/>
              </a:spcBef>
              <a:spcAft>
                <a:spcPts val="0"/>
              </a:spcAft>
              <a:defRPr sz="2800">
                <a:latin typeface="Trebuchet MS" panose="020B0603020202020204" pitchFamily="34" charset="0"/>
                <a:ea typeface="Meiryo UI" panose="020B0604030504040204" pitchFamily="50" charset="-128"/>
                <a:sym typeface="Trebuchet MS" panose="020B0603020202020204" pitchFamily="34" charset="0"/>
              </a:defRPr>
            </a:lvl5p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endParaRPr lang="en-US"/>
          </a:p>
        </p:txBody>
      </p:sp>
      <p:sp>
        <p:nvSpPr>
          <p:cNvPr id="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5490062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1_D. Title and Text">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6AD2F610-F827-5834-EC87-96F6D7C2FB06}"/>
              </a:ext>
            </a:extLst>
          </p:cNvPr>
          <p:cNvGraphicFramePr>
            <a:graphicFrameLocks noChangeAspect="1"/>
          </p:cNvGraphicFramePr>
          <p:nvPr userDrawn="1">
            <p:custDataLst>
              <p:tags r:id="rId1"/>
            </p:custDataLst>
            <p:extLst>
              <p:ext uri="{D42A27DB-BD31-4B8C-83A1-F6EECF244321}">
                <p14:modId xmlns:p14="http://schemas.microsoft.com/office/powerpoint/2010/main" val="1797975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5" name="think-cell data - do not delete" hidden="1">
                        <a:extLst>
                          <a:ext uri="{FF2B5EF4-FFF2-40B4-BE49-F238E27FC236}">
                            <a16:creationId xmlns:a16="http://schemas.microsoft.com/office/drawing/2014/main" id="{6AD2F610-F827-5834-EC87-96F6D7C2FB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B083126-25E7-42D8-B799-608CFD4DF6C3}"/>
              </a:ext>
            </a:extLst>
          </p:cNvPr>
          <p:cNvSpPr>
            <a:spLocks noGrp="1"/>
          </p:cNvSpPr>
          <p:nvPr>
            <p:ph type="title" hasCustomPrompt="1"/>
          </p:nvPr>
        </p:nvSpPr>
        <p:spPr/>
        <p:txBody>
          <a:bodyPr vert="horz"/>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629400" y="2085628"/>
            <a:ext cx="10933950" cy="4072976"/>
          </a:xfrm>
        </p:spPr>
        <p:txBody>
          <a:bodyPr/>
          <a:lstStyle>
            <a:lvl1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1pPr>
            <a:lvl2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2pPr>
            <a:lvl3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3pPr>
            <a:lvl4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4pPr>
            <a:lvl5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5p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endParaRPr lang="en-US"/>
          </a:p>
        </p:txBody>
      </p:sp>
      <p:sp>
        <p:nvSpPr>
          <p:cNvPr id="4"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42447688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1_Title Only">
    <p:bg>
      <p:bgPr>
        <a:solidFill>
          <a:schemeClr val="bg2"/>
        </a:solidFill>
        <a:effectLst/>
      </p:bgPr>
    </p:bg>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340A1358-91D3-4488-BBC5-EAED101C6F1D}"/>
              </a:ext>
            </a:extLst>
          </p:cNvPr>
          <p:cNvGraphicFramePr>
            <a:graphicFrameLocks noChangeAspect="1"/>
          </p:cNvGraphicFramePr>
          <p:nvPr userDrawn="1">
            <p:custDataLst>
              <p:tags r:id="rId1"/>
            </p:custDataLst>
            <p:extLst>
              <p:ext uri="{D42A27DB-BD31-4B8C-83A1-F6EECF244321}">
                <p14:modId xmlns:p14="http://schemas.microsoft.com/office/powerpoint/2010/main" val="38009772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395" imgH="394" progId="TCLayout.ActiveDocument.1">
                  <p:embed/>
                </p:oleObj>
              </mc:Choice>
              <mc:Fallback>
                <p:oleObj name="think-cell Slide" r:id="rId3" imgW="395" imgH="394" progId="TCLayout.ActiveDocument.1">
                  <p:embed/>
                  <p:pic>
                    <p:nvPicPr>
                      <p:cNvPr id="4" name="Object 3" hidden="1">
                        <a:extLst>
                          <a:ext uri="{FF2B5EF4-FFF2-40B4-BE49-F238E27FC236}">
                            <a16:creationId xmlns:a16="http://schemas.microsoft.com/office/drawing/2014/main" id="{340A1358-91D3-4488-BBC5-EAED101C6F1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7"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5" name="Title 4"/>
          <p:cNvSpPr>
            <a:spLocks noGrp="1"/>
          </p:cNvSpPr>
          <p:nvPr>
            <p:ph type="title" hasCustomPrompt="1"/>
          </p:nvPr>
        </p:nvSpPr>
        <p:spPr>
          <a:xfrm>
            <a:off x="630000" y="622800"/>
            <a:ext cx="10933200" cy="470898"/>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3400" b="0" i="0" u="none" kern="1200" spc="0">
                <a:solidFill>
                  <a:schemeClr val="tx2">
                    <a:lumMod val="10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pPr lvl="0"/>
            <a:r>
              <a:rPr lang="en-US"/>
              <a:t>Click to add title</a:t>
            </a:r>
          </a:p>
        </p:txBody>
      </p:sp>
    </p:spTree>
    <p:extLst>
      <p:ext uri="{BB962C8B-B14F-4D97-AF65-F5344CB8AC3E}">
        <p14:creationId xmlns:p14="http://schemas.microsoft.com/office/powerpoint/2010/main" val="40274581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7B34A7B-07C6-4BB2-BA46-243042403F3E}"/>
              </a:ext>
            </a:extLst>
          </p:cNvPr>
          <p:cNvGraphicFramePr>
            <a:graphicFrameLocks noChangeAspect="1"/>
          </p:cNvGraphicFramePr>
          <p:nvPr userDrawn="1">
            <p:custDataLst>
              <p:tags r:id="rId1"/>
            </p:custDataLst>
            <p:extLst>
              <p:ext uri="{D42A27DB-BD31-4B8C-83A1-F6EECF244321}">
                <p14:modId xmlns:p14="http://schemas.microsoft.com/office/powerpoint/2010/main" val="5620618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07B34A7B-07C6-4BB2-BA46-243042403F3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3" name="Title 2"/>
          <p:cNvSpPr>
            <a:spLocks noGrp="1"/>
          </p:cNvSpPr>
          <p:nvPr>
            <p:ph type="title" hasCustomPrompt="1"/>
          </p:nvPr>
        </p:nvSpPr>
        <p:spPr>
          <a:xfrm>
            <a:off x="372825" y="2764203"/>
            <a:ext cx="2478638" cy="1314311"/>
          </a:xfrm>
        </p:spPr>
        <p:txBody>
          <a:bodyPr vert="horz" anchor="ctr" anchorCtr="0">
            <a:noAutofit/>
          </a:bodyPr>
          <a:lstStyle>
            <a:lvl1pPr>
              <a:defRPr sz="2400" baseline="0">
                <a:solidFill>
                  <a:schemeClr val="bg1"/>
                </a:solidFill>
                <a:latin typeface="+mj-lt"/>
                <a:ea typeface="+mj-ea"/>
                <a:cs typeface="+mj-cs"/>
              </a:defRPr>
            </a:lvl1pPr>
          </a:lstStyle>
          <a:p>
            <a:r>
              <a:rPr lang="en-US"/>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
        <p:nvSpPr>
          <p:cNvPr id="10" name="Freeform: Shape 9">
            <a:extLst>
              <a:ext uri="{FF2B5EF4-FFF2-40B4-BE49-F238E27FC236}">
                <a16:creationId xmlns:a16="http://schemas.microsoft.com/office/drawing/2014/main" id="{FEC8A70B-4FC6-4523-A965-85799B35220C}"/>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102CA364-E21F-499D-8C0D-6B3B9CA9F4AD}"/>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6791741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65501123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8"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3" name="Pentagon 3"/>
          <p:cNvSpPr/>
          <p:nvPr userDrawn="1"/>
        </p:nvSpPr>
        <p:spPr bwMode="white">
          <a:xfrm>
            <a:off x="1" y="0"/>
            <a:ext cx="5426920"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4"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006DAA"/>
                </a:solidFill>
                <a:latin typeface="+mj-lt"/>
                <a:ea typeface="+mj-ea"/>
                <a:cs typeface="+mj-cs"/>
                <a:sym typeface="Trebuchet MS" panose="020B0603020202020204" pitchFamily="34" charset="0"/>
              </a:defRPr>
            </a:lvl1pPr>
          </a:lstStyle>
          <a:p>
            <a:r>
              <a:rPr lang="en-US"/>
              <a:t>Click to add title</a:t>
            </a:r>
          </a:p>
        </p:txBody>
      </p:sp>
      <p:pic>
        <p:nvPicPr>
          <p:cNvPr id="15" name="Picture 1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
        <p:nvSpPr>
          <p:cNvPr id="9" name="Freeform: Shape 8">
            <a:extLst>
              <a:ext uri="{FF2B5EF4-FFF2-40B4-BE49-F238E27FC236}">
                <a16:creationId xmlns:a16="http://schemas.microsoft.com/office/drawing/2014/main" id="{D0407385-51B6-4B10-8E98-5698D0819762}"/>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0" name="TextBox 9">
            <a:extLst>
              <a:ext uri="{FF2B5EF4-FFF2-40B4-BE49-F238E27FC236}">
                <a16:creationId xmlns:a16="http://schemas.microsoft.com/office/drawing/2014/main" id="{F4C9B6D1-A8D0-4E55-9445-50898260CC3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009208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DDC4322-CAAE-4DEB-B518-E1DA84E8BDFE}"/>
              </a:ext>
            </a:extLst>
          </p:cNvPr>
          <p:cNvGraphicFramePr>
            <a:graphicFrameLocks noChangeAspect="1"/>
          </p:cNvGraphicFramePr>
          <p:nvPr userDrawn="1">
            <p:custDataLst>
              <p:tags r:id="rId1"/>
            </p:custDataLst>
            <p:extLst>
              <p:ext uri="{D42A27DB-BD31-4B8C-83A1-F6EECF244321}">
                <p14:modId xmlns:p14="http://schemas.microsoft.com/office/powerpoint/2010/main" val="1370834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DDC4322-CAAE-4DEB-B518-E1DA84E8BDF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Pentagon 3"/>
          <p:cNvSpPr/>
          <p:nvPr userDrawn="1"/>
        </p:nvSpPr>
        <p:spPr bwMode="white">
          <a:xfrm>
            <a:off x="1" y="0"/>
            <a:ext cx="5426920"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4"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FFFFFF"/>
                </a:solidFill>
                <a:latin typeface="+mj-lt"/>
                <a:ea typeface="+mj-ea"/>
                <a:cs typeface="+mj-cs"/>
                <a:sym typeface="Trebuchet MS" panose="020B0603020202020204" pitchFamily="34" charset="0"/>
              </a:defRPr>
            </a:lvl1pPr>
          </a:lstStyle>
          <a:p>
            <a:r>
              <a:rPr lang="en-US"/>
              <a:t>Click to add title</a:t>
            </a: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
        <p:nvSpPr>
          <p:cNvPr id="10" name="Freeform: Shape 9">
            <a:extLst>
              <a:ext uri="{FF2B5EF4-FFF2-40B4-BE49-F238E27FC236}">
                <a16:creationId xmlns:a16="http://schemas.microsoft.com/office/drawing/2014/main" id="{C7A3FE4F-9A5C-4D9B-B93D-B2A7C7EB5FCF}"/>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3534B8F6-DD48-4A19-887E-25DA8253FE80}"/>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9741921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46DCC6-234F-4A6D-8FB2-A5AE3D60316A}"/>
              </a:ext>
            </a:extLst>
          </p:cNvPr>
          <p:cNvGraphicFramePr>
            <a:graphicFrameLocks noChangeAspect="1"/>
          </p:cNvGraphicFramePr>
          <p:nvPr userDrawn="1">
            <p:custDataLst>
              <p:tags r:id="rId1"/>
            </p:custDataLst>
            <p:extLst>
              <p:ext uri="{D42A27DB-BD31-4B8C-83A1-F6EECF244321}">
                <p14:modId xmlns:p14="http://schemas.microsoft.com/office/powerpoint/2010/main" val="8472892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D46DCC6-234F-4A6D-8FB2-A5AE3D60316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Date Placeholder 7"/>
          <p:cNvSpPr>
            <a:spLocks noGrp="1"/>
          </p:cNvSpPr>
          <p:nvPr>
            <p:ph type="dt" sz="half" idx="16"/>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8"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4" name="Pentagon 8"/>
          <p:cNvSpPr/>
          <p:nvPr userDrawn="1"/>
        </p:nvSpPr>
        <p:spPr bwMode="white">
          <a:xfrm>
            <a:off x="0" y="0"/>
            <a:ext cx="6363546"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CE8E3595-6CEC-44F4-83E1-C5358A9CC7CE}"/>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1B8BA606-948F-489B-B2CD-1C8836F481E7}"/>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2" name="Title Placeholder 1">
            <a:extLst>
              <a:ext uri="{FF2B5EF4-FFF2-40B4-BE49-F238E27FC236}">
                <a16:creationId xmlns:a16="http://schemas.microsoft.com/office/drawing/2014/main" id="{12358B00-25D9-413E-97C8-663DA097E615}"/>
              </a:ext>
            </a:extLst>
          </p:cNvPr>
          <p:cNvSpPr>
            <a:spLocks noGrp="1"/>
          </p:cNvSpPr>
          <p:nvPr>
            <p:ph type="title" hasCustomPrompt="1"/>
          </p:nvPr>
        </p:nvSpPr>
        <p:spPr>
          <a:xfrm>
            <a:off x="372825" y="97661"/>
            <a:ext cx="4672584"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36928717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70EA63C-DD42-44C6-810A-17B542940B0A}"/>
              </a:ext>
            </a:extLst>
          </p:cNvPr>
          <p:cNvGraphicFramePr>
            <a:graphicFrameLocks noChangeAspect="1"/>
          </p:cNvGraphicFramePr>
          <p:nvPr userDrawn="1">
            <p:custDataLst>
              <p:tags r:id="rId1"/>
            </p:custDataLst>
            <p:extLst>
              <p:ext uri="{D42A27DB-BD31-4B8C-83A1-F6EECF244321}">
                <p14:modId xmlns:p14="http://schemas.microsoft.com/office/powerpoint/2010/main" val="16577559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B70EA63C-DD42-44C6-810A-17B542940B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Pentagon 8"/>
          <p:cNvSpPr/>
          <p:nvPr userDrawn="1"/>
        </p:nvSpPr>
        <p:spPr bwMode="white">
          <a:xfrm>
            <a:off x="0" y="0"/>
            <a:ext cx="6363546"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2"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
        <p:nvSpPr>
          <p:cNvPr id="10" name="Freeform: Shape 9">
            <a:extLst>
              <a:ext uri="{FF2B5EF4-FFF2-40B4-BE49-F238E27FC236}">
                <a16:creationId xmlns:a16="http://schemas.microsoft.com/office/drawing/2014/main" id="{6504E61C-B8B3-4EDF-A063-F8E035671EB9}"/>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814872F8-D538-4117-B7C4-87F0F3C841C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5" name="Title Placeholder 1">
            <a:extLst>
              <a:ext uri="{FF2B5EF4-FFF2-40B4-BE49-F238E27FC236}">
                <a16:creationId xmlns:a16="http://schemas.microsoft.com/office/drawing/2014/main" id="{C01FF382-61ED-4D30-A955-0120DCDCBC4E}"/>
              </a:ext>
            </a:extLst>
          </p:cNvPr>
          <p:cNvSpPr>
            <a:spLocks noGrp="1"/>
          </p:cNvSpPr>
          <p:nvPr>
            <p:ph type="title" hasCustomPrompt="1"/>
          </p:nvPr>
        </p:nvSpPr>
        <p:spPr>
          <a:xfrm>
            <a:off x="372825" y="97661"/>
            <a:ext cx="4672584"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24380786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6AA24DF-F861-4E62-BA8D-CC7F0ED8063A}"/>
              </a:ext>
            </a:extLst>
          </p:cNvPr>
          <p:cNvGraphicFramePr>
            <a:graphicFrameLocks noChangeAspect="1"/>
          </p:cNvGraphicFramePr>
          <p:nvPr userDrawn="1">
            <p:custDataLst>
              <p:tags r:id="rId1"/>
            </p:custDataLst>
            <p:extLst>
              <p:ext uri="{D42A27DB-BD31-4B8C-83A1-F6EECF244321}">
                <p14:modId xmlns:p14="http://schemas.microsoft.com/office/powerpoint/2010/main" val="40219418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76AA24DF-F861-4E62-BA8D-CC7F0ED8063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6" name="Picture 15"/>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A25D97F7-F7F7-4462-AA4F-64114709DFBC}"/>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2E635A06-0C28-4568-ABB5-72E6D9B2C422}"/>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7" name="Title Placeholder 1">
            <a:extLst>
              <a:ext uri="{FF2B5EF4-FFF2-40B4-BE49-F238E27FC236}">
                <a16:creationId xmlns:a16="http://schemas.microsoft.com/office/drawing/2014/main" id="{FE3FC29E-7FB1-4AC9-A4D1-02A0154EB1C1}"/>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38002801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0DAE373-2A7B-4C15-BDFC-E6FDB76705D9}"/>
              </a:ext>
            </a:extLst>
          </p:cNvPr>
          <p:cNvGraphicFramePr>
            <a:graphicFrameLocks noChangeAspect="1"/>
          </p:cNvGraphicFramePr>
          <p:nvPr userDrawn="1">
            <p:custDataLst>
              <p:tags r:id="rId1"/>
            </p:custDataLst>
            <p:extLst>
              <p:ext uri="{D42A27DB-BD31-4B8C-83A1-F6EECF244321}">
                <p14:modId xmlns:p14="http://schemas.microsoft.com/office/powerpoint/2010/main" val="29063241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00DAE373-2A7B-4C15-BDFC-E6FDB76705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n-ea"/>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6" name="図 2" descr="グラフィカル ユーザー インターフェイス, アプリケーション&#10;&#10;自動的に生成された説明">
            <a:extLst>
              <a:ext uri="{FF2B5EF4-FFF2-40B4-BE49-F238E27FC236}">
                <a16:creationId xmlns:a16="http://schemas.microsoft.com/office/drawing/2014/main" id="{47A5F770-A5AA-4B1A-B330-0943DC1F51D2}"/>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pic>
        <p:nvPicPr>
          <p:cNvPr id="9" name="Picture 2">
            <a:extLst>
              <a:ext uri="{FF2B5EF4-FFF2-40B4-BE49-F238E27FC236}">
                <a16:creationId xmlns:a16="http://schemas.microsoft.com/office/drawing/2014/main" id="{C559CDEC-131E-482C-AAE1-E48306A43F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43702" y="136339"/>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Placeholder 1">
            <a:extLst>
              <a:ext uri="{FF2B5EF4-FFF2-40B4-BE49-F238E27FC236}">
                <a16:creationId xmlns:a16="http://schemas.microsoft.com/office/drawing/2014/main" id="{37688D58-1409-4BD1-9889-411BD99866CD}"/>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16573120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22AF000-7339-4BB9-82C6-CCDC84E2822F}"/>
              </a:ext>
            </a:extLst>
          </p:cNvPr>
          <p:cNvGraphicFramePr>
            <a:graphicFrameLocks noChangeAspect="1"/>
          </p:cNvGraphicFramePr>
          <p:nvPr userDrawn="1">
            <p:custDataLst>
              <p:tags r:id="rId1"/>
            </p:custDataLst>
            <p:extLst>
              <p:ext uri="{D42A27DB-BD31-4B8C-83A1-F6EECF244321}">
                <p14:modId xmlns:p14="http://schemas.microsoft.com/office/powerpoint/2010/main" val="35343769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22AF000-7339-4BB9-82C6-CCDC84E2822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flip="none" rotWithShape="1">
            <a:gsLst>
              <a:gs pos="0">
                <a:srgbClr val="003655"/>
              </a:gs>
              <a:gs pos="100000">
                <a:srgbClr val="006DAA"/>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
        <p:nvSpPr>
          <p:cNvPr id="10" name="Freeform: Shape 9">
            <a:extLst>
              <a:ext uri="{FF2B5EF4-FFF2-40B4-BE49-F238E27FC236}">
                <a16:creationId xmlns:a16="http://schemas.microsoft.com/office/drawing/2014/main" id="{962A5CC4-329E-4EEF-AF94-D21D43A5A02B}"/>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3" name="TextBox 12">
            <a:extLst>
              <a:ext uri="{FF2B5EF4-FFF2-40B4-BE49-F238E27FC236}">
                <a16:creationId xmlns:a16="http://schemas.microsoft.com/office/drawing/2014/main" id="{1DAFE14C-633F-4298-A289-5CDEC63B3AFE}"/>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4" name="Title Placeholder 1">
            <a:extLst>
              <a:ext uri="{FF2B5EF4-FFF2-40B4-BE49-F238E27FC236}">
                <a16:creationId xmlns:a16="http://schemas.microsoft.com/office/drawing/2014/main" id="{95810B01-EEA3-43B8-8A0A-C6F79A3796FA}"/>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3369865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E940FBE1-93AB-42F3-A63C-D1B6C7A5F20C}"/>
              </a:ext>
            </a:extLst>
          </p:cNvPr>
          <p:cNvGraphicFramePr>
            <a:graphicFrameLocks noChangeAspect="1"/>
          </p:cNvGraphicFramePr>
          <p:nvPr userDrawn="1">
            <p:custDataLst>
              <p:tags r:id="rId1"/>
            </p:custDataLst>
            <p:extLst>
              <p:ext uri="{D42A27DB-BD31-4B8C-83A1-F6EECF244321}">
                <p14:modId xmlns:p14="http://schemas.microsoft.com/office/powerpoint/2010/main" val="15473983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5" name="think-cell data - do not delete" hidden="1">
                        <a:extLst>
                          <a:ext uri="{FF2B5EF4-FFF2-40B4-BE49-F238E27FC236}">
                            <a16:creationId xmlns:a16="http://schemas.microsoft.com/office/drawing/2014/main" id="{E940FBE1-93AB-42F3-A63C-D1B6C7A5F20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a:xfrm>
            <a:off x="342523" y="3826333"/>
            <a:ext cx="11506955" cy="1606550"/>
          </a:xfr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mj-lt"/>
                <a:ea typeface="+mj-ea"/>
                <a:cs typeface="+mj-cs"/>
                <a:sym typeface="Trebuchet MS" panose="020B0603020202020204" pitchFamily="34" charset="0"/>
              </a:defRPr>
            </a:lvl1pPr>
          </a:lstStyle>
          <a:p>
            <a:r>
              <a:rPr lang="en-US"/>
              <a:t>Click to add big statement text</a:t>
            </a:r>
          </a:p>
        </p:txBody>
      </p:sp>
      <p:sp>
        <p:nvSpPr>
          <p:cNvPr id="7" name="Freeform: Shape 6">
            <a:extLst>
              <a:ext uri="{FF2B5EF4-FFF2-40B4-BE49-F238E27FC236}">
                <a16:creationId xmlns:a16="http://schemas.microsoft.com/office/drawing/2014/main" id="{1FC0A3B1-25CA-4F8C-8DEE-091867EB84A2}"/>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0" name="TextBox 9">
            <a:extLst>
              <a:ext uri="{FF2B5EF4-FFF2-40B4-BE49-F238E27FC236}">
                <a16:creationId xmlns:a16="http://schemas.microsoft.com/office/drawing/2014/main" id="{A46E54A0-E4C0-454B-8BC5-819B30F6C62F}"/>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705580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421D2EA1-8472-48CA-A609-1306DCD368C2}"/>
              </a:ext>
            </a:extLst>
          </p:cNvPr>
          <p:cNvGraphicFramePr>
            <a:graphicFrameLocks noChangeAspect="1"/>
          </p:cNvGraphicFramePr>
          <p:nvPr userDrawn="1">
            <p:custDataLst>
              <p:tags r:id="rId1"/>
            </p:custDataLst>
            <p:extLst>
              <p:ext uri="{D42A27DB-BD31-4B8C-83A1-F6EECF244321}">
                <p14:modId xmlns:p14="http://schemas.microsoft.com/office/powerpoint/2010/main" val="221873811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421D2EA1-8472-48CA-A609-1306DCD368C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6" name="Rectangle 5"/>
          <p:cNvSpPr/>
          <p:nvPr userDrawn="1"/>
        </p:nvSpPr>
        <p:spPr bwMode="white">
          <a:xfrm>
            <a:off x="342523" y="625475"/>
            <a:ext cx="932688" cy="932688"/>
          </a:xfrm>
          <a:prstGeom prst="rect">
            <a:avLst/>
          </a:prstGeom>
          <a:noFill/>
          <a:ln>
            <a:solidFill>
              <a:srgbClr val="6FB8E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7" name="Title 1"/>
          <p:cNvSpPr>
            <a:spLocks noGrp="1"/>
          </p:cNvSpPr>
          <p:nvPr>
            <p:ph type="title" hasCustomPrompt="1"/>
          </p:nvPr>
        </p:nvSpPr>
        <p:spPr>
          <a:xfrm>
            <a:off x="342523" y="3826333"/>
            <a:ext cx="11506955" cy="1606550"/>
          </a:xfrm>
          <a:prstGeom prst="rect">
            <a:avLst/>
          </a:prstGeo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006DAA"/>
                </a:solidFill>
                <a:latin typeface="+mj-lt"/>
                <a:ea typeface="+mj-ea"/>
                <a:cs typeface="+mj-cs"/>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33796626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rgbClr val="003655"/>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85111381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rgbClr val="006DAA"/>
          </a:solidFill>
          <a:ln>
            <a:noFill/>
          </a:ln>
          <a:effectLst/>
        </p:spPr>
        <p:txBody>
          <a:bodyPr vert="horz" wrap="square" lIns="91440" tIns="45720" rIns="91440" bIns="45720" numCol="1" anchor="t" anchorCtr="0" compatLnSpc="1">
            <a:prstTxWarp prst="textNoShape">
              <a:avLst/>
            </a:prstTxWarp>
            <a:noAutofit/>
          </a:bodyPr>
          <a:lstStyle/>
          <a:p>
            <a:endParaRPr lang="en-US">
              <a:latin typeface="+mn-lt"/>
              <a:ea typeface="+mn-ea"/>
              <a:cs typeface="+mn-cs"/>
              <a:sym typeface="Trebuchet MS" panose="020B0603020202020204" pitchFamily="34" charset="0"/>
            </a:endParaRPr>
          </a:p>
        </p:txBody>
      </p:sp>
      <p:sp>
        <p:nvSpPr>
          <p:cNvPr id="8" name="Freeform: Shape 7">
            <a:extLst>
              <a:ext uri="{FF2B5EF4-FFF2-40B4-BE49-F238E27FC236}">
                <a16:creationId xmlns:a16="http://schemas.microsoft.com/office/drawing/2014/main" id="{364EE205-9E64-40D7-A0C1-836A8816ABB1}"/>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11F9D345-F254-4368-88B2-E74C7CBB851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2021792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2B2D0056-F795-47D3-88F9-AF1F576AFDD8}"/>
              </a:ext>
            </a:extLst>
          </p:cNvPr>
          <p:cNvGraphicFramePr>
            <a:graphicFrameLocks noChangeAspect="1"/>
          </p:cNvGraphicFramePr>
          <p:nvPr userDrawn="1">
            <p:custDataLst>
              <p:tags r:id="rId1"/>
            </p:custDataLst>
            <p:extLst>
              <p:ext uri="{D42A27DB-BD31-4B8C-83A1-F6EECF244321}">
                <p14:modId xmlns:p14="http://schemas.microsoft.com/office/powerpoint/2010/main" val="7966285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think-cell data - do not delete" hidden="1">
                        <a:extLst>
                          <a:ext uri="{FF2B5EF4-FFF2-40B4-BE49-F238E27FC236}">
                            <a16:creationId xmlns:a16="http://schemas.microsoft.com/office/drawing/2014/main" id="{2B2D0056-F795-47D3-88F9-AF1F576AFDD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p:ph type="dt" sz="half" idx="14"/>
          </p:nvPr>
        </p:nvSpPr>
        <p:spPr bwMode="white">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7" name="Freeform: Shape 6">
            <a:extLst>
              <a:ext uri="{FF2B5EF4-FFF2-40B4-BE49-F238E27FC236}">
                <a16:creationId xmlns:a16="http://schemas.microsoft.com/office/drawing/2014/main" id="{502DDE1F-F5D1-46A4-B609-127E5EB7D57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985BA455-E532-4D78-B6D7-2D391B76448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9" name="Title Placeholder 1">
            <a:extLst>
              <a:ext uri="{FF2B5EF4-FFF2-40B4-BE49-F238E27FC236}">
                <a16:creationId xmlns:a16="http://schemas.microsoft.com/office/drawing/2014/main" id="{B35BB7E4-2E33-483F-BAFE-A7FCCE66A94B}"/>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1830073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2F2F2"/>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40909A69-30D8-4044-84C3-D68C8C889107}"/>
              </a:ext>
            </a:extLst>
          </p:cNvPr>
          <p:cNvGraphicFramePr>
            <a:graphicFrameLocks noChangeAspect="1"/>
          </p:cNvGraphicFramePr>
          <p:nvPr userDrawn="1">
            <p:custDataLst>
              <p:tags r:id="rId1"/>
            </p:custDataLst>
            <p:extLst>
              <p:ext uri="{D42A27DB-BD31-4B8C-83A1-F6EECF244321}">
                <p14:modId xmlns:p14="http://schemas.microsoft.com/office/powerpoint/2010/main" val="24999780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40909A69-30D8-4044-84C3-D68C8C88910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Date Placeholder 4"/>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30142520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4D575DF-E898-4EEB-987E-00EB98D9D27C}"/>
              </a:ext>
            </a:extLst>
          </p:cNvPr>
          <p:cNvGraphicFramePr>
            <a:graphicFrameLocks noChangeAspect="1"/>
          </p:cNvGraphicFramePr>
          <p:nvPr userDrawn="1">
            <p:custDataLst>
              <p:tags r:id="rId1"/>
            </p:custDataLst>
            <p:extLst>
              <p:ext uri="{D42A27DB-BD31-4B8C-83A1-F6EECF244321}">
                <p14:modId xmlns:p14="http://schemas.microsoft.com/office/powerpoint/2010/main" val="31174198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4D575DF-E898-4EEB-987E-00EB98D9D2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6" name="Freeform: Shape 5">
            <a:extLst>
              <a:ext uri="{FF2B5EF4-FFF2-40B4-BE49-F238E27FC236}">
                <a16:creationId xmlns:a16="http://schemas.microsoft.com/office/drawing/2014/main" id="{2385DD47-BEF2-463C-A944-1C6907346079}"/>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9F5F3E37-6149-4A6B-9616-5D8AD8D2F407}"/>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71272F-CC77-42B6-93E6-C58057E4067F}"/>
              </a:ext>
            </a:extLst>
          </p:cNvPr>
          <p:cNvGraphicFramePr>
            <a:graphicFrameLocks noChangeAspect="1"/>
          </p:cNvGraphicFramePr>
          <p:nvPr userDrawn="1">
            <p:custDataLst>
              <p:tags r:id="rId1"/>
            </p:custDataLst>
            <p:extLst>
              <p:ext uri="{D42A27DB-BD31-4B8C-83A1-F6EECF244321}">
                <p14:modId xmlns:p14="http://schemas.microsoft.com/office/powerpoint/2010/main" val="26722005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8E71272F-CC77-42B6-93E6-C58057E4067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p:cNvSpPr txBox="1">
            <a:spLocks/>
          </p:cNvSpPr>
          <p:nvPr/>
        </p:nvSpPr>
        <p:spPr>
          <a:xfrm>
            <a:off x="342523" y="2973076"/>
            <a:ext cx="3657976" cy="70634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100" b="1">
                <a:solidFill>
                  <a:srgbClr val="006DAA"/>
                </a:solidFill>
                <a:latin typeface="+mn-lt"/>
                <a:ea typeface="+mn-ea"/>
                <a:cs typeface="+mn-cs"/>
                <a:sym typeface="Trebuchet MS" panose="020B0603020202020204" pitchFamily="34" charset="0"/>
              </a:rPr>
              <a:t>Disclaimer</a:t>
            </a:r>
          </a:p>
        </p:txBody>
      </p:sp>
      <p:sp>
        <p:nvSpPr>
          <p:cNvPr id="2" name="Date Placeholder 1"/>
          <p:cNvSpPr>
            <a:spLocks noGrp="1"/>
          </p:cNvSpPr>
          <p:nvPr>
            <p:ph type="dt" sz="half" idx="10"/>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8" name="Text Placeholder 4">
            <a:extLst>
              <a:ext uri="{FF2B5EF4-FFF2-40B4-BE49-F238E27FC236}">
                <a16:creationId xmlns:a16="http://schemas.microsoft.com/office/drawing/2014/main" id="{44E0DF3F-4F7D-4DD0-8093-979023DF7DFF}"/>
              </a:ext>
            </a:extLst>
          </p:cNvPr>
          <p:cNvSpPr>
            <a:spLocks noGrp="1"/>
          </p:cNvSpPr>
          <p:nvPr>
            <p:ph type="body" sz="quarter" idx="11" hasCustomPrompt="1"/>
          </p:nvPr>
        </p:nvSpPr>
        <p:spPr>
          <a:xfrm>
            <a:off x="5640406" y="1387257"/>
            <a:ext cx="6209072" cy="3877985"/>
          </a:xfrm>
        </p:spPr>
        <p:txBody>
          <a:bodyPr/>
          <a:lstStyle>
            <a:lvl1pPr>
              <a:defRPr sz="900"/>
            </a:lvl1pPr>
            <a:lvl2pPr>
              <a:defRPr sz="900"/>
            </a:lvl2pPr>
            <a:lvl3pPr>
              <a:defRPr sz="900"/>
            </a:lvl3pPr>
            <a:lvl4pPr>
              <a:defRPr sz="900"/>
            </a:lvl4pPr>
            <a:lvl5pPr>
              <a:defRPr sz="900"/>
            </a:lvl5pPr>
          </a:lstStyle>
          <a:p>
            <a:pPr lvl="0"/>
            <a:r>
              <a:rPr lang="en-US"/>
              <a:t>Text</a:t>
            </a:r>
          </a:p>
        </p:txBody>
      </p:sp>
      <p:cxnSp>
        <p:nvCxnSpPr>
          <p:cNvPr id="11" name="Straight Connector 10">
            <a:extLst>
              <a:ext uri="{FF2B5EF4-FFF2-40B4-BE49-F238E27FC236}">
                <a16:creationId xmlns:a16="http://schemas.microsoft.com/office/drawing/2014/main" id="{00DD3E04-CEDE-4DD1-B816-93836FC91115}"/>
              </a:ext>
            </a:extLst>
          </p:cNvPr>
          <p:cNvCxnSpPr/>
          <p:nvPr userDrawn="1"/>
        </p:nvCxnSpPr>
        <p:spPr>
          <a:xfrm>
            <a:off x="4820453" y="1387257"/>
            <a:ext cx="0" cy="3877985"/>
          </a:xfrm>
          <a:prstGeom prst="line">
            <a:avLst/>
          </a:prstGeom>
          <a:ln w="9525">
            <a:solidFill>
              <a:srgbClr val="006DAA"/>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49069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27607121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10" name="図 6" descr="ロゴ&#10;&#10;低い精度で自動的に生成された説明">
            <a:extLst>
              <a:ext uri="{FF2B5EF4-FFF2-40B4-BE49-F238E27FC236}">
                <a16:creationId xmlns:a16="http://schemas.microsoft.com/office/drawing/2014/main" id="{3EB3152E-7AB4-46D8-933F-59120F5EC11D}"/>
              </a:ext>
            </a:extLst>
          </p:cNvPr>
          <p:cNvPicPr>
            <a:picLocks noChangeAspect="1"/>
          </p:cNvPicPr>
          <p:nvPr userDrawn="1"/>
        </p:nvPicPr>
        <p:blipFill>
          <a:blip r:embed="rId5"/>
          <a:stretch>
            <a:fillRect/>
          </a:stretch>
        </p:blipFill>
        <p:spPr>
          <a:xfrm>
            <a:off x="-1" y="1712"/>
            <a:ext cx="12195049" cy="6856287"/>
          </a:xfrm>
          <a:prstGeom prst="rect">
            <a:avLst/>
          </a:prstGeom>
        </p:spPr>
      </p:pic>
      <p:sp>
        <p:nvSpPr>
          <p:cNvPr id="12" name="フッター プレースホルダー 3">
            <a:extLst>
              <a:ext uri="{FF2B5EF4-FFF2-40B4-BE49-F238E27FC236}">
                <a16:creationId xmlns:a16="http://schemas.microsoft.com/office/drawing/2014/main" id="{80065E9C-5A61-41D5-B813-333E14F8BF5C}"/>
              </a:ext>
            </a:extLst>
          </p:cNvPr>
          <p:cNvSpPr txBox="1">
            <a:spLocks/>
          </p:cNvSpPr>
          <p:nvPr userDrawn="1"/>
        </p:nvSpPr>
        <p:spPr bwMode="auto">
          <a:xfrm>
            <a:off x="4165600" y="6458932"/>
            <a:ext cx="3860800" cy="287337"/>
          </a:xfrm>
          <a:prstGeom prst="rect">
            <a:avLst/>
          </a:prstGeom>
          <a:solidFill>
            <a:srgbClr val="FFFFFF">
              <a:alpha val="0"/>
            </a:srgbClr>
          </a:solid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100" kern="1200">
                <a:solidFill>
                  <a:srgbClr val="24235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srgbClr val="24235C"/>
              </a:solidFill>
              <a:effectLst/>
              <a:uLnTx/>
              <a:uFillTx/>
              <a:latin typeface="Meiryo UI"/>
              <a:ea typeface="Meiryo UI"/>
              <a:cs typeface="+mn-cs"/>
            </a:endParaRPr>
          </a:p>
        </p:txBody>
      </p:sp>
    </p:spTree>
    <p:extLst>
      <p:ext uri="{BB962C8B-B14F-4D97-AF65-F5344CB8AC3E}">
        <p14:creationId xmlns:p14="http://schemas.microsoft.com/office/powerpoint/2010/main" val="36612475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Layout guide">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4308D62-C891-4A24-BF1D-ACD97D4FAAE5}"/>
              </a:ext>
            </a:extLst>
          </p:cNvPr>
          <p:cNvGraphicFramePr>
            <a:graphicFrameLocks noChangeAspect="1"/>
          </p:cNvGraphicFramePr>
          <p:nvPr userDrawn="1">
            <p:custDataLst>
              <p:tags r:id="rId1"/>
            </p:custDataLst>
            <p:extLst>
              <p:ext uri="{D42A27DB-BD31-4B8C-83A1-F6EECF244321}">
                <p14:modId xmlns:p14="http://schemas.microsoft.com/office/powerpoint/2010/main" val="18932821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4308D62-C891-4A24-BF1D-ACD97D4FAA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55" name="Date Placeholder 1">
            <a:extLst>
              <a:ext uri="{FF2B5EF4-FFF2-40B4-BE49-F238E27FC236}">
                <a16:creationId xmlns:a16="http://schemas.microsoft.com/office/drawing/2014/main" id="{342ACEFB-CB62-4465-857C-33620F262A8D}"/>
              </a:ext>
            </a:extLst>
          </p:cNvPr>
          <p:cNvSpPr>
            <a:spLocks noGrp="1"/>
          </p:cNvSpPr>
          <p:nvPr>
            <p:ph type="dt" sz="half" idx="10"/>
          </p:nvPr>
        </p:nvSpPr>
        <p:spPr>
          <a:xfrm>
            <a:off x="9677400" y="6405036"/>
            <a:ext cx="1482051" cy="153888"/>
          </a:xfr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grpSp>
        <p:nvGrpSpPr>
          <p:cNvPr id="93" name="Group 92">
            <a:extLst>
              <a:ext uri="{FF2B5EF4-FFF2-40B4-BE49-F238E27FC236}">
                <a16:creationId xmlns:a16="http://schemas.microsoft.com/office/drawing/2014/main" id="{6C002A7C-0846-44AB-B89D-FCC99A937E85}"/>
              </a:ext>
            </a:extLst>
          </p:cNvPr>
          <p:cNvGrpSpPr/>
          <p:nvPr userDrawn="1"/>
        </p:nvGrpSpPr>
        <p:grpSpPr>
          <a:xfrm>
            <a:off x="-600" y="-1"/>
            <a:ext cx="12193800" cy="6858001"/>
            <a:chOff x="-600" y="-1"/>
            <a:chExt cx="12193800" cy="6858001"/>
          </a:xfrm>
        </p:grpSpPr>
        <p:sp>
          <p:nvSpPr>
            <p:cNvPr id="94" name="No fly zone">
              <a:extLst>
                <a:ext uri="{FF2B5EF4-FFF2-40B4-BE49-F238E27FC236}">
                  <a16:creationId xmlns:a16="http://schemas.microsoft.com/office/drawing/2014/main" id="{DD8238AC-E7FC-438E-917F-2388F159E607}"/>
                </a:ext>
              </a:extLst>
            </p:cNvPr>
            <p:cNvSpPr/>
            <p:nvPr/>
          </p:nvSpPr>
          <p:spPr>
            <a:xfrm>
              <a:off x="0" y="-1"/>
              <a:ext cx="12193200" cy="6858000"/>
            </a:xfrm>
            <a:custGeom>
              <a:avLst/>
              <a:gdLst>
                <a:gd name="connsiteX0" fmla="*/ 630001 w 12193200"/>
                <a:gd name="connsiteY0" fmla="*/ 622800 h 6858000"/>
                <a:gd name="connsiteX1" fmla="*/ 630001 w 12193200"/>
                <a:gd name="connsiteY1" fmla="*/ 6160597 h 6858000"/>
                <a:gd name="connsiteX2" fmla="*/ 11562000 w 12193200"/>
                <a:gd name="connsiteY2" fmla="*/ 6160597 h 6858000"/>
                <a:gd name="connsiteX3" fmla="*/ 11562000 w 12193200"/>
                <a:gd name="connsiteY3" fmla="*/ 622800 h 6858000"/>
                <a:gd name="connsiteX4" fmla="*/ 0 w 12193200"/>
                <a:gd name="connsiteY4" fmla="*/ 0 h 6858000"/>
                <a:gd name="connsiteX5" fmla="*/ 12193200 w 12193200"/>
                <a:gd name="connsiteY5" fmla="*/ 0 h 6858000"/>
                <a:gd name="connsiteX6" fmla="*/ 12193200 w 12193200"/>
                <a:gd name="connsiteY6" fmla="*/ 622800 h 6858000"/>
                <a:gd name="connsiteX7" fmla="*/ 12192000 w 12193200"/>
                <a:gd name="connsiteY7" fmla="*/ 622800 h 6858000"/>
                <a:gd name="connsiteX8" fmla="*/ 12192000 w 12193200"/>
                <a:gd name="connsiteY8" fmla="*/ 6160597 h 6858000"/>
                <a:gd name="connsiteX9" fmla="*/ 12193200 w 12193200"/>
                <a:gd name="connsiteY9" fmla="*/ 6160597 h 6858000"/>
                <a:gd name="connsiteX10" fmla="*/ 12193200 w 12193200"/>
                <a:gd name="connsiteY10" fmla="*/ 6858000 h 6858000"/>
                <a:gd name="connsiteX11" fmla="*/ 12192000 w 12193200"/>
                <a:gd name="connsiteY11" fmla="*/ 6858000 h 6858000"/>
                <a:gd name="connsiteX12" fmla="*/ 11562000 w 12193200"/>
                <a:gd name="connsiteY12" fmla="*/ 6858000 h 6858000"/>
                <a:gd name="connsiteX13" fmla="*/ 630001 w 12193200"/>
                <a:gd name="connsiteY13" fmla="*/ 6858000 h 6858000"/>
                <a:gd name="connsiteX14" fmla="*/ 1 w 12193200"/>
                <a:gd name="connsiteY14" fmla="*/ 6858000 h 6858000"/>
                <a:gd name="connsiteX15" fmla="*/ 1 w 12193200"/>
                <a:gd name="connsiteY15" fmla="*/ 6160597 h 6858000"/>
                <a:gd name="connsiteX16" fmla="*/ 1 w 12193200"/>
                <a:gd name="connsiteY16" fmla="*/ 622800 h 6858000"/>
                <a:gd name="connsiteX17" fmla="*/ 0 w 12193200"/>
                <a:gd name="connsiteY17" fmla="*/ 6228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3200" h="6858000">
                  <a:moveTo>
                    <a:pt x="630001" y="622800"/>
                  </a:moveTo>
                  <a:lnTo>
                    <a:pt x="630001" y="6160597"/>
                  </a:lnTo>
                  <a:lnTo>
                    <a:pt x="11562000" y="6160597"/>
                  </a:lnTo>
                  <a:lnTo>
                    <a:pt x="11562000" y="622800"/>
                  </a:lnTo>
                  <a:close/>
                  <a:moveTo>
                    <a:pt x="0" y="0"/>
                  </a:moveTo>
                  <a:lnTo>
                    <a:pt x="12193200" y="0"/>
                  </a:lnTo>
                  <a:lnTo>
                    <a:pt x="12193200" y="622800"/>
                  </a:lnTo>
                  <a:lnTo>
                    <a:pt x="12192000" y="622800"/>
                  </a:lnTo>
                  <a:lnTo>
                    <a:pt x="12192000" y="6160597"/>
                  </a:lnTo>
                  <a:lnTo>
                    <a:pt x="12193200" y="6160597"/>
                  </a:lnTo>
                  <a:lnTo>
                    <a:pt x="12193200" y="6858000"/>
                  </a:lnTo>
                  <a:lnTo>
                    <a:pt x="12192000" y="6858000"/>
                  </a:lnTo>
                  <a:lnTo>
                    <a:pt x="11562000" y="6858000"/>
                  </a:lnTo>
                  <a:lnTo>
                    <a:pt x="630001" y="6858000"/>
                  </a:lnTo>
                  <a:lnTo>
                    <a:pt x="1" y="6858000"/>
                  </a:lnTo>
                  <a:lnTo>
                    <a:pt x="1" y="6160597"/>
                  </a:lnTo>
                  <a:lnTo>
                    <a:pt x="1" y="622800"/>
                  </a:lnTo>
                  <a:lnTo>
                    <a:pt x="0" y="6228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solidFill>
                <a:latin typeface="+mn-lt"/>
                <a:ea typeface="+mn-ea"/>
                <a:cs typeface="+mn-cs"/>
              </a:endParaRPr>
            </a:p>
          </p:txBody>
        </p:sp>
        <p:grpSp>
          <p:nvGrpSpPr>
            <p:cNvPr id="95" name="Group 94">
              <a:extLst>
                <a:ext uri="{FF2B5EF4-FFF2-40B4-BE49-F238E27FC236}">
                  <a16:creationId xmlns:a16="http://schemas.microsoft.com/office/drawing/2014/main" id="{DBAEFCE6-7BE4-4459-8BC7-1C3DA47F82DD}"/>
                </a:ext>
              </a:extLst>
            </p:cNvPr>
            <p:cNvGrpSpPr/>
            <p:nvPr userDrawn="1"/>
          </p:nvGrpSpPr>
          <p:grpSpPr>
            <a:xfrm>
              <a:off x="-600" y="97661"/>
              <a:ext cx="12193200" cy="6172477"/>
              <a:chOff x="-600" y="97661"/>
              <a:chExt cx="12193200" cy="6172477"/>
            </a:xfrm>
          </p:grpSpPr>
          <p:cxnSp>
            <p:nvCxnSpPr>
              <p:cNvPr id="119" name="Straight Connector 118">
                <a:extLst>
                  <a:ext uri="{FF2B5EF4-FFF2-40B4-BE49-F238E27FC236}">
                    <a16:creationId xmlns:a16="http://schemas.microsoft.com/office/drawing/2014/main" id="{F15573C7-E811-4328-B182-9E48AF002D1B}"/>
                  </a:ext>
                </a:extLst>
              </p:cNvPr>
              <p:cNvCxnSpPr/>
              <p:nvPr/>
            </p:nvCxnSpPr>
            <p:spPr>
              <a:xfrm>
                <a:off x="-600" y="97661"/>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3C4CC0F5-5A4D-40F0-A84C-3191C2309798}"/>
                  </a:ext>
                </a:extLst>
              </p:cNvPr>
              <p:cNvCxnSpPr/>
              <p:nvPr/>
            </p:nvCxnSpPr>
            <p:spPr>
              <a:xfrm>
                <a:off x="-600" y="79783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071A16DF-7D9C-43E5-8B06-80C8F8917456}"/>
                  </a:ext>
                </a:extLst>
              </p:cNvPr>
              <p:cNvCxnSpPr/>
              <p:nvPr/>
            </p:nvCxnSpPr>
            <p:spPr>
              <a:xfrm>
                <a:off x="-600" y="1147925"/>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4D37E632-9190-4714-AFF0-0D90BCC03A63}"/>
                  </a:ext>
                </a:extLst>
              </p:cNvPr>
              <p:cNvCxnSpPr/>
              <p:nvPr/>
            </p:nvCxnSpPr>
            <p:spPr>
              <a:xfrm>
                <a:off x="-600" y="14980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4E23DF65-33CB-4E23-AD70-760AFD960B31}"/>
                  </a:ext>
                </a:extLst>
              </p:cNvPr>
              <p:cNvCxnSpPr/>
              <p:nvPr/>
            </p:nvCxnSpPr>
            <p:spPr>
              <a:xfrm>
                <a:off x="-600" y="447749"/>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61DA10CF-522B-4996-87D4-CB2F67510A97}"/>
                  </a:ext>
                </a:extLst>
              </p:cNvPr>
              <p:cNvCxnSpPr/>
              <p:nvPr/>
            </p:nvCxnSpPr>
            <p:spPr>
              <a:xfrm>
                <a:off x="-600" y="20812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4E82F9BB-65A5-4510-A821-B06C1ADB22F0}"/>
                  </a:ext>
                </a:extLst>
              </p:cNvPr>
              <p:cNvCxnSpPr/>
              <p:nvPr/>
            </p:nvCxnSpPr>
            <p:spPr>
              <a:xfrm>
                <a:off x="-600" y="17896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5D9ADD96-1C1A-4B4F-AA12-CFA0486BD98A}"/>
                  </a:ext>
                </a:extLst>
              </p:cNvPr>
              <p:cNvCxnSpPr/>
              <p:nvPr/>
            </p:nvCxnSpPr>
            <p:spPr>
              <a:xfrm>
                <a:off x="-600" y="240343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CB0FA898-1B03-4058-A596-2F57922A4F7C}"/>
                  </a:ext>
                </a:extLst>
              </p:cNvPr>
              <p:cNvCxnSpPr/>
              <p:nvPr/>
            </p:nvCxnSpPr>
            <p:spPr>
              <a:xfrm>
                <a:off x="-600" y="272566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D3566D7E-372B-42CE-8D49-05AF6291F852}"/>
                  </a:ext>
                </a:extLst>
              </p:cNvPr>
              <p:cNvCxnSpPr/>
              <p:nvPr/>
            </p:nvCxnSpPr>
            <p:spPr>
              <a:xfrm>
                <a:off x="-600" y="304788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F658E48E-9936-451E-BCE9-158A81FE7E5A}"/>
                  </a:ext>
                </a:extLst>
              </p:cNvPr>
              <p:cNvCxnSpPr/>
              <p:nvPr/>
            </p:nvCxnSpPr>
            <p:spPr>
              <a:xfrm>
                <a:off x="-600" y="33701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03D0EC78-FAA2-4556-A1A7-BA91AAF3380B}"/>
                  </a:ext>
                </a:extLst>
              </p:cNvPr>
              <p:cNvCxnSpPr/>
              <p:nvPr/>
            </p:nvCxnSpPr>
            <p:spPr>
              <a:xfrm>
                <a:off x="-600" y="369233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5D4758DB-6EE6-417B-A7AE-CC63C8931CA7}"/>
                  </a:ext>
                </a:extLst>
              </p:cNvPr>
              <p:cNvCxnSpPr/>
              <p:nvPr/>
            </p:nvCxnSpPr>
            <p:spPr>
              <a:xfrm>
                <a:off x="-600" y="401456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4F666F79-E5AB-4C45-8B8B-71310212B40C}"/>
                  </a:ext>
                </a:extLst>
              </p:cNvPr>
              <p:cNvCxnSpPr/>
              <p:nvPr/>
            </p:nvCxnSpPr>
            <p:spPr>
              <a:xfrm>
                <a:off x="-600" y="433678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56F093C-F580-4981-9E14-BEBCCC437426}"/>
                  </a:ext>
                </a:extLst>
              </p:cNvPr>
              <p:cNvCxnSpPr/>
              <p:nvPr/>
            </p:nvCxnSpPr>
            <p:spPr>
              <a:xfrm>
                <a:off x="-600" y="46590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F25E4349-89E5-4A1E-AB31-EF550A3D71F5}"/>
                  </a:ext>
                </a:extLst>
              </p:cNvPr>
              <p:cNvCxnSpPr/>
              <p:nvPr/>
            </p:nvCxnSpPr>
            <p:spPr>
              <a:xfrm>
                <a:off x="-600" y="498123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3DBB3D51-63C4-4C27-8D95-3CFC51856417}"/>
                  </a:ext>
                </a:extLst>
              </p:cNvPr>
              <p:cNvCxnSpPr/>
              <p:nvPr/>
            </p:nvCxnSpPr>
            <p:spPr>
              <a:xfrm>
                <a:off x="-600" y="530346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77EF4CDD-1932-4A4B-8F79-8242419865F2}"/>
                  </a:ext>
                </a:extLst>
              </p:cNvPr>
              <p:cNvCxnSpPr/>
              <p:nvPr/>
            </p:nvCxnSpPr>
            <p:spPr>
              <a:xfrm>
                <a:off x="-600" y="562568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E8BFECE-CEEC-490C-A3BB-907C558CE71C}"/>
                  </a:ext>
                </a:extLst>
              </p:cNvPr>
              <p:cNvCxnSpPr/>
              <p:nvPr/>
            </p:nvCxnSpPr>
            <p:spPr>
              <a:xfrm>
                <a:off x="-600" y="594791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EF8483C3-06BC-4EAD-B680-BD6C9983FCC3}"/>
                  </a:ext>
                </a:extLst>
              </p:cNvPr>
              <p:cNvCxnSpPr/>
              <p:nvPr/>
            </p:nvCxnSpPr>
            <p:spPr>
              <a:xfrm>
                <a:off x="-600" y="6270138"/>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sp>
          <p:nvSpPr>
            <p:cNvPr id="96" name="Slide edges">
              <a:extLst>
                <a:ext uri="{FF2B5EF4-FFF2-40B4-BE49-F238E27FC236}">
                  <a16:creationId xmlns:a16="http://schemas.microsoft.com/office/drawing/2014/main" id="{F0EF7893-4338-401E-A976-2EB84D42E9FB}"/>
                </a:ext>
              </a:extLst>
            </p:cNvPr>
            <p:cNvSpPr>
              <a:spLocks/>
            </p:cNvSpPr>
            <p:nvPr userDrawn="1"/>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mn-lt"/>
                <a:ea typeface="+mn-ea"/>
                <a:cs typeface="+mn-cs"/>
              </a:endParaRPr>
            </a:p>
          </p:txBody>
        </p:sp>
        <p:sp>
          <p:nvSpPr>
            <p:cNvPr id="97" name="Footnote measure">
              <a:extLst>
                <a:ext uri="{FF2B5EF4-FFF2-40B4-BE49-F238E27FC236}">
                  <a16:creationId xmlns:a16="http://schemas.microsoft.com/office/drawing/2014/main" id="{4268DE6A-C61E-4E3F-BAA8-2F9A19FCE982}"/>
                </a:ext>
              </a:extLst>
            </p:cNvPr>
            <p:cNvSpPr>
              <a:spLocks noChangeArrowheads="1"/>
            </p:cNvSpPr>
            <p:nvPr userDrawn="1"/>
          </p:nvSpPr>
          <p:spPr bwMode="auto">
            <a:xfrm>
              <a:off x="342523" y="6270138"/>
              <a:ext cx="11506955" cy="37395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98" name="Whitespace measure">
              <a:extLst>
                <a:ext uri="{FF2B5EF4-FFF2-40B4-BE49-F238E27FC236}">
                  <a16:creationId xmlns:a16="http://schemas.microsoft.com/office/drawing/2014/main" id="{7395854C-B5F4-4344-84E7-B2910A49C9C6}"/>
                </a:ext>
              </a:extLst>
            </p:cNvPr>
            <p:cNvSpPr>
              <a:spLocks noChangeArrowheads="1"/>
            </p:cNvSpPr>
            <p:nvPr userDrawn="1"/>
          </p:nvSpPr>
          <p:spPr bwMode="auto">
            <a:xfrm>
              <a:off x="342523" y="1498012"/>
              <a:ext cx="11506954"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grpSp>
          <p:nvGrpSpPr>
            <p:cNvPr id="99" name="Gutter space">
              <a:extLst>
                <a:ext uri="{FF2B5EF4-FFF2-40B4-BE49-F238E27FC236}">
                  <a16:creationId xmlns:a16="http://schemas.microsoft.com/office/drawing/2014/main" id="{3302F60B-D687-4C45-9062-E023938901C3}"/>
                </a:ext>
              </a:extLst>
            </p:cNvPr>
            <p:cNvGrpSpPr/>
            <p:nvPr userDrawn="1"/>
          </p:nvGrpSpPr>
          <p:grpSpPr>
            <a:xfrm>
              <a:off x="1024108" y="97661"/>
              <a:ext cx="10143785" cy="6062936"/>
              <a:chOff x="1276999" y="623550"/>
              <a:chExt cx="9637991" cy="5537047"/>
            </a:xfrm>
          </p:grpSpPr>
          <p:sp>
            <p:nvSpPr>
              <p:cNvPr id="108" name="Rectangle 34">
                <a:extLst>
                  <a:ext uri="{FF2B5EF4-FFF2-40B4-BE49-F238E27FC236}">
                    <a16:creationId xmlns:a16="http://schemas.microsoft.com/office/drawing/2014/main" id="{3C1237BC-3AC5-4016-80F4-F30B609773A9}"/>
                  </a:ext>
                </a:extLst>
              </p:cNvPr>
              <p:cNvSpPr>
                <a:spLocks noChangeArrowheads="1"/>
              </p:cNvSpPr>
              <p:nvPr/>
            </p:nvSpPr>
            <p:spPr bwMode="auto">
              <a:xfrm>
                <a:off x="6886994"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9" name="Rectangle 35">
                <a:extLst>
                  <a:ext uri="{FF2B5EF4-FFF2-40B4-BE49-F238E27FC236}">
                    <a16:creationId xmlns:a16="http://schemas.microsoft.com/office/drawing/2014/main" id="{8DDB6DDC-7B79-4140-AC77-A31931D2D554}"/>
                  </a:ext>
                </a:extLst>
              </p:cNvPr>
              <p:cNvSpPr>
                <a:spLocks noChangeArrowheads="1"/>
              </p:cNvSpPr>
              <p:nvPr/>
            </p:nvSpPr>
            <p:spPr bwMode="auto">
              <a:xfrm>
                <a:off x="8756992"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0" name="Rectangle 36">
                <a:extLst>
                  <a:ext uri="{FF2B5EF4-FFF2-40B4-BE49-F238E27FC236}">
                    <a16:creationId xmlns:a16="http://schemas.microsoft.com/office/drawing/2014/main" id="{DD60C2DA-7213-4032-9D4B-08C0BFB0519D}"/>
                  </a:ext>
                </a:extLst>
              </p:cNvPr>
              <p:cNvSpPr>
                <a:spLocks noChangeArrowheads="1"/>
              </p:cNvSpPr>
              <p:nvPr/>
            </p:nvSpPr>
            <p:spPr bwMode="auto">
              <a:xfrm>
                <a:off x="7821993"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1" name="Rectangle 37">
                <a:extLst>
                  <a:ext uri="{FF2B5EF4-FFF2-40B4-BE49-F238E27FC236}">
                    <a16:creationId xmlns:a16="http://schemas.microsoft.com/office/drawing/2014/main" id="{FD808AB8-5B36-4140-9FA3-64B5FD65BF0D}"/>
                  </a:ext>
                </a:extLst>
              </p:cNvPr>
              <p:cNvSpPr>
                <a:spLocks noChangeArrowheads="1"/>
              </p:cNvSpPr>
              <p:nvPr/>
            </p:nvSpPr>
            <p:spPr bwMode="auto">
              <a:xfrm>
                <a:off x="9691991"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2" name="Rectangle 38">
                <a:extLst>
                  <a:ext uri="{FF2B5EF4-FFF2-40B4-BE49-F238E27FC236}">
                    <a16:creationId xmlns:a16="http://schemas.microsoft.com/office/drawing/2014/main" id="{F0F56D0F-C663-4DEA-AC80-0E9EDD928845}"/>
                  </a:ext>
                </a:extLst>
              </p:cNvPr>
              <p:cNvSpPr>
                <a:spLocks noChangeArrowheads="1"/>
              </p:cNvSpPr>
              <p:nvPr/>
            </p:nvSpPr>
            <p:spPr bwMode="auto">
              <a:xfrm>
                <a:off x="1062699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3" name="Rectangle 39">
                <a:extLst>
                  <a:ext uri="{FF2B5EF4-FFF2-40B4-BE49-F238E27FC236}">
                    <a16:creationId xmlns:a16="http://schemas.microsoft.com/office/drawing/2014/main" id="{1AE6C0AA-A0CA-4A80-B53C-FB6E8F135747}"/>
                  </a:ext>
                </a:extLst>
              </p:cNvPr>
              <p:cNvSpPr>
                <a:spLocks noChangeArrowheads="1"/>
              </p:cNvSpPr>
              <p:nvPr/>
            </p:nvSpPr>
            <p:spPr bwMode="auto">
              <a:xfrm>
                <a:off x="5951995"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4" name="Rectangle 40">
                <a:extLst>
                  <a:ext uri="{FF2B5EF4-FFF2-40B4-BE49-F238E27FC236}">
                    <a16:creationId xmlns:a16="http://schemas.microsoft.com/office/drawing/2014/main" id="{42AE4501-E6D4-4218-BEBE-C355CA9D6AD2}"/>
                  </a:ext>
                </a:extLst>
              </p:cNvPr>
              <p:cNvSpPr>
                <a:spLocks noChangeArrowheads="1"/>
              </p:cNvSpPr>
              <p:nvPr/>
            </p:nvSpPr>
            <p:spPr bwMode="auto">
              <a:xfrm>
                <a:off x="1276999"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5" name="Rectangle 41">
                <a:extLst>
                  <a:ext uri="{FF2B5EF4-FFF2-40B4-BE49-F238E27FC236}">
                    <a16:creationId xmlns:a16="http://schemas.microsoft.com/office/drawing/2014/main" id="{42D51AD2-9472-4141-A7F7-329907CCCAE8}"/>
                  </a:ext>
                </a:extLst>
              </p:cNvPr>
              <p:cNvSpPr>
                <a:spLocks noChangeArrowheads="1"/>
              </p:cNvSpPr>
              <p:nvPr/>
            </p:nvSpPr>
            <p:spPr bwMode="auto">
              <a:xfrm>
                <a:off x="2211998"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6" name="Rectangle 42">
                <a:extLst>
                  <a:ext uri="{FF2B5EF4-FFF2-40B4-BE49-F238E27FC236}">
                    <a16:creationId xmlns:a16="http://schemas.microsoft.com/office/drawing/2014/main" id="{3C9B27BB-BB33-4E69-B04A-175C9C1DDA0C}"/>
                  </a:ext>
                </a:extLst>
              </p:cNvPr>
              <p:cNvSpPr>
                <a:spLocks noChangeArrowheads="1"/>
              </p:cNvSpPr>
              <p:nvPr/>
            </p:nvSpPr>
            <p:spPr bwMode="auto">
              <a:xfrm>
                <a:off x="3146998"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7" name="Rectangle 43">
                <a:extLst>
                  <a:ext uri="{FF2B5EF4-FFF2-40B4-BE49-F238E27FC236}">
                    <a16:creationId xmlns:a16="http://schemas.microsoft.com/office/drawing/2014/main" id="{0164B5CA-9550-4823-8FEB-1A5A17276D57}"/>
                  </a:ext>
                </a:extLst>
              </p:cNvPr>
              <p:cNvSpPr>
                <a:spLocks noChangeArrowheads="1"/>
              </p:cNvSpPr>
              <p:nvPr/>
            </p:nvSpPr>
            <p:spPr bwMode="auto">
              <a:xfrm>
                <a:off x="4081996"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18" name="Rectangle 44">
                <a:extLst>
                  <a:ext uri="{FF2B5EF4-FFF2-40B4-BE49-F238E27FC236}">
                    <a16:creationId xmlns:a16="http://schemas.microsoft.com/office/drawing/2014/main" id="{CBBB6A89-92CF-4347-A44D-F7990A3F6395}"/>
                  </a:ext>
                </a:extLst>
              </p:cNvPr>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grpSp>
        <p:grpSp>
          <p:nvGrpSpPr>
            <p:cNvPr id="100" name="Five column measure">
              <a:extLst>
                <a:ext uri="{FF2B5EF4-FFF2-40B4-BE49-F238E27FC236}">
                  <a16:creationId xmlns:a16="http://schemas.microsoft.com/office/drawing/2014/main" id="{2D04E8FC-73ED-4434-8681-28FFC64279D7}"/>
                </a:ext>
              </a:extLst>
            </p:cNvPr>
            <p:cNvGrpSpPr/>
            <p:nvPr userDrawn="1"/>
          </p:nvGrpSpPr>
          <p:grpSpPr>
            <a:xfrm>
              <a:off x="342523" y="6069257"/>
              <a:ext cx="11506954" cy="79536"/>
              <a:chOff x="629400" y="5975122"/>
              <a:chExt cx="10933197" cy="79536"/>
            </a:xfrm>
          </p:grpSpPr>
          <p:sp>
            <p:nvSpPr>
              <p:cNvPr id="103" name="Rectangle 5">
                <a:extLst>
                  <a:ext uri="{FF2B5EF4-FFF2-40B4-BE49-F238E27FC236}">
                    <a16:creationId xmlns:a16="http://schemas.microsoft.com/office/drawing/2014/main" id="{0181D94E-8CFD-4AFF-A1FE-8261E420D7A5}"/>
                  </a:ext>
                </a:extLst>
              </p:cNvPr>
              <p:cNvSpPr>
                <a:spLocks noChangeArrowheads="1"/>
              </p:cNvSpPr>
              <p:nvPr/>
            </p:nvSpPr>
            <p:spPr bwMode="auto">
              <a:xfrm>
                <a:off x="2880127"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4" name="Rectangle 7">
                <a:extLst>
                  <a:ext uri="{FF2B5EF4-FFF2-40B4-BE49-F238E27FC236}">
                    <a16:creationId xmlns:a16="http://schemas.microsoft.com/office/drawing/2014/main" id="{534F2329-ED92-4A08-A26B-04F3A55F913B}"/>
                  </a:ext>
                </a:extLst>
              </p:cNvPr>
              <p:cNvSpPr>
                <a:spLocks noChangeArrowheads="1"/>
              </p:cNvSpPr>
              <p:nvPr/>
            </p:nvSpPr>
            <p:spPr bwMode="auto">
              <a:xfrm>
                <a:off x="9626192" y="5975122"/>
                <a:ext cx="1936405"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5" name="Rectangle 9">
                <a:extLst>
                  <a:ext uri="{FF2B5EF4-FFF2-40B4-BE49-F238E27FC236}">
                    <a16:creationId xmlns:a16="http://schemas.microsoft.com/office/drawing/2014/main" id="{A2DE4E40-1968-4B6B-952B-C39A8E690AE5}"/>
                  </a:ext>
                </a:extLst>
              </p:cNvPr>
              <p:cNvSpPr>
                <a:spLocks noChangeArrowheads="1"/>
              </p:cNvSpPr>
              <p:nvPr/>
            </p:nvSpPr>
            <p:spPr bwMode="auto">
              <a:xfrm>
                <a:off x="7372405" y="5975122"/>
                <a:ext cx="1936405"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6" name="Rectangle 11">
                <a:extLst>
                  <a:ext uri="{FF2B5EF4-FFF2-40B4-BE49-F238E27FC236}">
                    <a16:creationId xmlns:a16="http://schemas.microsoft.com/office/drawing/2014/main" id="{663515FA-35D0-4A38-A822-B9500CBAFBBE}"/>
                  </a:ext>
                </a:extLst>
              </p:cNvPr>
              <p:cNvSpPr>
                <a:spLocks noChangeArrowheads="1"/>
              </p:cNvSpPr>
              <p:nvPr/>
            </p:nvSpPr>
            <p:spPr bwMode="auto">
              <a:xfrm>
                <a:off x="5127796"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sp>
            <p:nvSpPr>
              <p:cNvPr id="107" name="Rectangle 13">
                <a:extLst>
                  <a:ext uri="{FF2B5EF4-FFF2-40B4-BE49-F238E27FC236}">
                    <a16:creationId xmlns:a16="http://schemas.microsoft.com/office/drawing/2014/main" id="{2DD27D76-9EF4-41A7-9F3A-1F10112D59F0}"/>
                  </a:ext>
                </a:extLst>
              </p:cNvPr>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n-lt"/>
                  <a:ea typeface="+mn-ea"/>
                  <a:cs typeface="+mn-cs"/>
                </a:endParaRPr>
              </a:p>
            </p:txBody>
          </p:sp>
        </p:grpSp>
        <p:sp>
          <p:nvSpPr>
            <p:cNvPr id="101" name="Live area">
              <a:extLst>
                <a:ext uri="{FF2B5EF4-FFF2-40B4-BE49-F238E27FC236}">
                  <a16:creationId xmlns:a16="http://schemas.microsoft.com/office/drawing/2014/main" id="{93759468-5E6D-42BA-A772-2A550248D86A}"/>
                </a:ext>
              </a:extLst>
            </p:cNvPr>
            <p:cNvSpPr/>
            <p:nvPr userDrawn="1"/>
          </p:nvSpPr>
          <p:spPr>
            <a:xfrm>
              <a:off x="342523" y="2081212"/>
              <a:ext cx="11506955" cy="4188926"/>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schemeClr val="bg1"/>
                </a:solidFill>
                <a:latin typeface="+mn-lt"/>
                <a:ea typeface="+mn-ea"/>
                <a:cs typeface="+mn-cs"/>
              </a:endParaRPr>
            </a:p>
          </p:txBody>
        </p:sp>
        <p:sp>
          <p:nvSpPr>
            <p:cNvPr id="102" name="ee4pFootnotes">
              <a:extLst>
                <a:ext uri="{FF2B5EF4-FFF2-40B4-BE49-F238E27FC236}">
                  <a16:creationId xmlns:a16="http://schemas.microsoft.com/office/drawing/2014/main" id="{8D525BB9-0367-4B88-B808-886D2ABB73AC}"/>
                </a:ext>
              </a:extLst>
            </p:cNvPr>
            <p:cNvSpPr>
              <a:spLocks noChangeArrowheads="1"/>
            </p:cNvSpPr>
            <p:nvPr userDrawn="1"/>
          </p:nvSpPr>
          <p:spPr bwMode="auto">
            <a:xfrm>
              <a:off x="372825" y="6270139"/>
              <a:ext cx="10462624" cy="373949"/>
            </a:xfrm>
            <a:prstGeom prst="rect">
              <a:avLst/>
            </a:prstGeom>
            <a:noFill/>
            <a:ln w="9525" algn="ctr">
              <a:noFill/>
              <a:miter lim="800000"/>
              <a:headEnd type="none" w="lg" len="lg"/>
              <a:tailEnd type="none" w="lg" len="lg"/>
            </a:ln>
          </p:spPr>
          <p:txBody>
            <a:bodyPr vert="horz" wrap="square" lIns="0" tIns="0" rIns="0" bIns="0" anchor="b" anchorCtr="0">
              <a:spAutoFit/>
            </a:bodyPr>
            <a:lstStyle/>
            <a:p>
              <a:pPr marL="0" marR="0" lvl="0" indent="0" defTabSz="9144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a:ln>
                    <a:noFill/>
                  </a:ln>
                  <a:solidFill>
                    <a:srgbClr val="000000"/>
                  </a:solidFill>
                  <a:effectLst/>
                  <a:uLnTx/>
                  <a:uFillTx/>
                </a:rPr>
                <a:t>1. </a:t>
              </a:r>
              <a:r>
                <a:rPr kumimoji="0" lang="en-US" sz="900" b="0" i="0" u="none" strike="noStrike" kern="0" cap="none" spc="0" normalizeH="0" baseline="0" noProof="0" err="1">
                  <a:ln>
                    <a:noFill/>
                  </a:ln>
                  <a:solidFill>
                    <a:srgbClr val="000000"/>
                  </a:solidFill>
                  <a:effectLst/>
                  <a:uLnTx/>
                  <a:uFillTx/>
                </a:rPr>
                <a:t>xxxx</a:t>
              </a:r>
              <a:r>
                <a:rPr kumimoji="0" lang="en-US" sz="900" b="0" i="0" u="none" strike="noStrike" kern="0" cap="none" spc="0" normalizeH="0" baseline="0" noProof="0">
                  <a:ln>
                    <a:noFill/>
                  </a:ln>
                  <a:solidFill>
                    <a:srgbClr val="000000"/>
                  </a:solidFill>
                  <a:effectLst/>
                  <a:uLnTx/>
                  <a:uFillTx/>
                </a:rPr>
                <a:t>  2. </a:t>
              </a:r>
              <a:r>
                <a:rPr kumimoji="0" lang="en-US" sz="900" b="0" i="0" u="none" strike="noStrike" kern="0" cap="none" spc="0" normalizeH="0" baseline="0" noProof="0" err="1">
                  <a:ln>
                    <a:noFill/>
                  </a:ln>
                  <a:solidFill>
                    <a:srgbClr val="000000"/>
                  </a:solidFill>
                  <a:effectLst/>
                  <a:uLnTx/>
                  <a:uFillTx/>
                </a:rPr>
                <a:t>xxxx</a:t>
              </a:r>
              <a:r>
                <a:rPr kumimoji="0" lang="en-US" sz="900" b="0" i="0" u="none" strike="noStrike" kern="0" cap="none" spc="0" normalizeH="0" baseline="0" noProof="0">
                  <a:ln>
                    <a:noFill/>
                  </a:ln>
                  <a:solidFill>
                    <a:srgbClr val="000000"/>
                  </a:solidFill>
                  <a:effectLst/>
                  <a:uLnTx/>
                  <a:uFillTx/>
                </a:rPr>
                <a:t>  3. List footnotes in numerical order. Footnote numbers are not bracketed. Use 10pt font</a:t>
              </a:r>
            </a:p>
            <a:p>
              <a:pPr marL="0" marR="0" lvl="0" indent="0" defTabSz="9144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a:ln>
                    <a:noFill/>
                  </a:ln>
                  <a:solidFill>
                    <a:srgbClr val="000000"/>
                  </a:solidFill>
                  <a:effectLst/>
                  <a:uLnTx/>
                  <a:uFillTx/>
                </a:rPr>
                <a:t>Note: Do not put a period at the end of the note or the source</a:t>
              </a:r>
            </a:p>
            <a:p>
              <a:pPr marL="0" marR="0" lvl="0" indent="0" defTabSz="914400" eaLnBrk="1" fontAlgn="auto" latinLnBrk="0" hangingPunct="1">
                <a:lnSpc>
                  <a:spcPct val="90000"/>
                </a:lnSpc>
                <a:spcBef>
                  <a:spcPts val="0"/>
                </a:spcBef>
                <a:spcAft>
                  <a:spcPts val="0"/>
                </a:spcAft>
                <a:buClrTx/>
                <a:buSzTx/>
                <a:buFontTx/>
                <a:buNone/>
                <a:tabLst/>
                <a:defRPr/>
              </a:pPr>
              <a:r>
                <a:rPr kumimoji="0" lang="en-US" sz="900" b="0" i="0" u="none" strike="noStrike" kern="0" cap="none" spc="0" normalizeH="0" baseline="0" noProof="0">
                  <a:ln>
                    <a:noFill/>
                  </a:ln>
                  <a:solidFill>
                    <a:srgbClr val="000000"/>
                  </a:solidFill>
                  <a:effectLst/>
                  <a:uLnTx/>
                  <a:uFillTx/>
                </a:rPr>
                <a:t>Source: Include a source for every chart that you use. Separate sources with a semicolon; BCG-related sources go at the end</a:t>
              </a:r>
            </a:p>
          </p:txBody>
        </p:sp>
      </p:grpSp>
    </p:spTree>
    <p:extLst>
      <p:ext uri="{BB962C8B-B14F-4D97-AF65-F5344CB8AC3E}">
        <p14:creationId xmlns:p14="http://schemas.microsoft.com/office/powerpoint/2010/main" val="36959937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1">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0DAE373-2A7B-4C15-BDFC-E6FDB76705D9}"/>
              </a:ext>
            </a:extLst>
          </p:cNvPr>
          <p:cNvGraphicFramePr>
            <a:graphicFrameLocks noChangeAspect="1"/>
          </p:cNvGraphicFramePr>
          <p:nvPr userDrawn="1">
            <p:custDataLst>
              <p:tags r:id="rId1"/>
            </p:custDataLst>
            <p:extLst>
              <p:ext uri="{D42A27DB-BD31-4B8C-83A1-F6EECF244321}">
                <p14:modId xmlns:p14="http://schemas.microsoft.com/office/powerpoint/2010/main" val="22480038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00DAE373-2A7B-4C15-BDFC-E6FDB76705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n-ea"/>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6" name="図 2" descr="グラフィカル ユーザー インターフェイス, アプリケーション&#10;&#10;自動的に生成された説明">
            <a:extLst>
              <a:ext uri="{FF2B5EF4-FFF2-40B4-BE49-F238E27FC236}">
                <a16:creationId xmlns:a16="http://schemas.microsoft.com/office/drawing/2014/main" id="{47A5F770-A5AA-4B1A-B330-0943DC1F51D2}"/>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sp>
        <p:nvSpPr>
          <p:cNvPr id="11" name="Title Placeholder 1">
            <a:extLst>
              <a:ext uri="{FF2B5EF4-FFF2-40B4-BE49-F238E27FC236}">
                <a16:creationId xmlns:a16="http://schemas.microsoft.com/office/drawing/2014/main" id="{37688D58-1409-4BD1-9889-411BD99866CD}"/>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772301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9175112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5400" b="0" i="0" baseline="0">
              <a:solidFill>
                <a:srgbClr val="FFFFFF"/>
              </a:solidFill>
              <a:latin typeface="+mn-lt"/>
              <a:ea typeface="+mn-ea"/>
              <a:cs typeface="+mn-cs"/>
              <a:sym typeface="Trebuchet MS" panose="020B0603020202020204" pitchFamily="34" charset="0"/>
            </a:endParaRPr>
          </a:p>
        </p:txBody>
      </p:sp>
      <p:pic>
        <p:nvPicPr>
          <p:cNvPr id="16" name="図 4" descr="グラフィカル ユーザー インターフェイス, テキスト, アプリケーション&#10;&#10;自動的に生成された説明">
            <a:extLst>
              <a:ext uri="{FF2B5EF4-FFF2-40B4-BE49-F238E27FC236}">
                <a16:creationId xmlns:a16="http://schemas.microsoft.com/office/drawing/2014/main" id="{0EF0BB33-FB15-4A8E-A626-1465CB7A5DEF}"/>
              </a:ext>
            </a:extLst>
          </p:cNvPr>
          <p:cNvPicPr>
            <a:picLocks noChangeAspect="1"/>
          </p:cNvPicPr>
          <p:nvPr userDrawn="1"/>
        </p:nvPicPr>
        <p:blipFill>
          <a:blip r:embed="rId6"/>
          <a:stretch>
            <a:fillRect/>
          </a:stretch>
        </p:blipFill>
        <p:spPr>
          <a:xfrm>
            <a:off x="0" y="0"/>
            <a:ext cx="12192000" cy="6858000"/>
          </a:xfrm>
          <a:prstGeom prst="rect">
            <a:avLst/>
          </a:prstGeom>
          <a:solidFill>
            <a:srgbClr val="FFFFFF">
              <a:alpha val="0"/>
            </a:srgbClr>
          </a:solidFill>
        </p:spPr>
      </p:pic>
      <p:sp>
        <p:nvSpPr>
          <p:cNvPr id="4" name="Title 3">
            <a:extLst>
              <a:ext uri="{FF2B5EF4-FFF2-40B4-BE49-F238E27FC236}">
                <a16:creationId xmlns:a16="http://schemas.microsoft.com/office/drawing/2014/main" id="{3711E556-806E-472D-B449-93BD5B5552CA}"/>
              </a:ext>
            </a:extLst>
          </p:cNvPr>
          <p:cNvSpPr>
            <a:spLocks noGrp="1"/>
          </p:cNvSpPr>
          <p:nvPr>
            <p:ph type="title"/>
          </p:nvPr>
        </p:nvSpPr>
        <p:spPr>
          <a:xfrm>
            <a:off x="624417" y="1107698"/>
            <a:ext cx="10251243" cy="1191600"/>
          </a:xfrm>
        </p:spPr>
        <p:txBody>
          <a:bodyPr vert="horz" anchor="b"/>
          <a:lstStyle>
            <a:lvl1pPr>
              <a:defRPr sz="3600">
                <a:solidFill>
                  <a:schemeClr val="bg1"/>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3532A4DF-C4E9-4B68-A43D-1751A6B9A6E5}"/>
              </a:ext>
            </a:extLst>
          </p:cNvPr>
          <p:cNvSpPr>
            <a:spLocks noGrp="1"/>
          </p:cNvSpPr>
          <p:nvPr>
            <p:ph type="body" sz="quarter" idx="10" hasCustomPrompt="1"/>
          </p:nvPr>
        </p:nvSpPr>
        <p:spPr>
          <a:xfrm>
            <a:off x="2836383" y="4396486"/>
            <a:ext cx="8071394" cy="757434"/>
          </a:xfrm>
        </p:spPr>
        <p:txBody>
          <a:bodyPr anchor="ctr"/>
          <a:lstStyle>
            <a:lvl1pPr algn="r">
              <a:defRPr sz="2800">
                <a:solidFill>
                  <a:srgbClr val="24235C"/>
                </a:solidFill>
              </a:defRPr>
            </a:lvl1pPr>
            <a:lvl2pPr algn="r">
              <a:defRPr sz="2800"/>
            </a:lvl2pPr>
            <a:lvl3pPr algn="r">
              <a:defRPr sz="2800"/>
            </a:lvl3pPr>
            <a:lvl4pPr algn="r">
              <a:defRPr sz="2800"/>
            </a:lvl4pPr>
            <a:lvl5pPr algn="r">
              <a:defRPr sz="2800"/>
            </a:lvl5pPr>
          </a:lstStyle>
          <a:p>
            <a:pPr lvl="0"/>
            <a:r>
              <a:rPr lang="en-US"/>
              <a:t>Click to add subtitle</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1AE8749-F439-4858-BE36-07FBC615AEDC}"/>
              </a:ext>
            </a:extLst>
          </p:cNvPr>
          <p:cNvGraphicFramePr>
            <a:graphicFrameLocks noChangeAspect="1"/>
          </p:cNvGraphicFramePr>
          <p:nvPr userDrawn="1">
            <p:custDataLst>
              <p:tags r:id="rId1"/>
            </p:custDataLst>
            <p:extLst>
              <p:ext uri="{D42A27DB-BD31-4B8C-83A1-F6EECF244321}">
                <p14:modId xmlns:p14="http://schemas.microsoft.com/office/powerpoint/2010/main" val="22569035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01AE8749-F439-4858-BE36-07FBC615AED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6" name="図 2" descr="グラフィカル ユーザー インターフェイス, アプリケーション&#10;&#10;自動的に生成された説明">
            <a:extLst>
              <a:ext uri="{FF2B5EF4-FFF2-40B4-BE49-F238E27FC236}">
                <a16:creationId xmlns:a16="http://schemas.microsoft.com/office/drawing/2014/main" id="{409937D4-E5AC-4870-984E-6667FEF5EEC8}"/>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pic>
        <p:nvPicPr>
          <p:cNvPr id="10" name="Picture 2">
            <a:extLst>
              <a:ext uri="{FF2B5EF4-FFF2-40B4-BE49-F238E27FC236}">
                <a16:creationId xmlns:a16="http://schemas.microsoft.com/office/drawing/2014/main" id="{FAB73EA4-9B56-4211-BAA0-9215C069A5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43702" y="132924"/>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Placeholder 1">
            <a:extLst>
              <a:ext uri="{FF2B5EF4-FFF2-40B4-BE49-F238E27FC236}">
                <a16:creationId xmlns:a16="http://schemas.microsoft.com/office/drawing/2014/main" id="{8A3FEE52-F0C1-47E5-8EC8-4EAEDFA44BCB}"/>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6B63C7EE-9DC0-480E-BACB-CB953534B361}"/>
              </a:ext>
            </a:extLst>
          </p:cNvPr>
          <p:cNvGraphicFramePr>
            <a:graphicFrameLocks noChangeAspect="1"/>
          </p:cNvGraphicFramePr>
          <p:nvPr userDrawn="1">
            <p:custDataLst>
              <p:tags r:id="rId1"/>
            </p:custDataLst>
            <p:extLst>
              <p:ext uri="{D42A27DB-BD31-4B8C-83A1-F6EECF244321}">
                <p14:modId xmlns:p14="http://schemas.microsoft.com/office/powerpoint/2010/main" val="3392216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5" name="think-cell data - do not delete" hidden="1">
                        <a:extLst>
                          <a:ext uri="{FF2B5EF4-FFF2-40B4-BE49-F238E27FC236}">
                            <a16:creationId xmlns:a16="http://schemas.microsoft.com/office/drawing/2014/main" id="{6B63C7EE-9DC0-480E-BACB-CB953534B36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342523" y="2081212"/>
            <a:ext cx="11506955" cy="4188926"/>
          </a:xfrm>
        </p:spPr>
        <p:txBody>
          <a:bodyPr/>
          <a:lstStyle>
            <a:lvl1pPr>
              <a:lnSpc>
                <a:spcPct val="100000"/>
              </a:lnSpc>
              <a:spcBef>
                <a:spcPts val="0"/>
              </a:spcBef>
              <a:spcAft>
                <a:spcPts val="0"/>
              </a:spcAft>
              <a:defRPr>
                <a:latin typeface="+mn-lt"/>
                <a:ea typeface="+mn-ea"/>
                <a:cs typeface="+mn-cs"/>
              </a:defRPr>
            </a:lvl1pPr>
            <a:lvl2pPr>
              <a:lnSpc>
                <a:spcPct val="100000"/>
              </a:lnSpc>
              <a:spcBef>
                <a:spcPts val="0"/>
              </a:spcBef>
              <a:spcAft>
                <a:spcPts val="0"/>
              </a:spcAft>
              <a:defRPr>
                <a:latin typeface="+mn-lt"/>
                <a:ea typeface="+mn-ea"/>
                <a:cs typeface="+mn-cs"/>
              </a:defRPr>
            </a:lvl2pPr>
            <a:lvl3pPr>
              <a:lnSpc>
                <a:spcPct val="100000"/>
              </a:lnSpc>
              <a:spcBef>
                <a:spcPts val="0"/>
              </a:spcBef>
              <a:spcAft>
                <a:spcPts val="0"/>
              </a:spcAft>
              <a:defRPr>
                <a:latin typeface="+mn-lt"/>
                <a:ea typeface="+mn-ea"/>
                <a:cs typeface="+mn-cs"/>
              </a:defRPr>
            </a:lvl3pPr>
            <a:lvl4pPr>
              <a:lnSpc>
                <a:spcPct val="100000"/>
              </a:lnSpc>
              <a:spcBef>
                <a:spcPts val="0"/>
              </a:spcBef>
              <a:spcAft>
                <a:spcPts val="0"/>
              </a:spcAft>
              <a:defRPr>
                <a:latin typeface="+mn-lt"/>
                <a:ea typeface="+mn-ea"/>
                <a:cs typeface="+mn-cs"/>
              </a:defRPr>
            </a:lvl4pPr>
            <a:lvl5pPr>
              <a:lnSpc>
                <a:spcPct val="100000"/>
              </a:lnSpc>
              <a:spcBef>
                <a:spcPts val="0"/>
              </a:spcBef>
              <a:spcAft>
                <a:spcPts val="0"/>
              </a:spcAft>
              <a:defRPr>
                <a:latin typeface="+mn-lt"/>
                <a:ea typeface="+mn-ea"/>
                <a:cs typeface="+mn-cs"/>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8" name="図 2" descr="グラフィカル ユーザー インターフェイス, アプリケーション&#10;&#10;自動的に生成された説明">
            <a:extLst>
              <a:ext uri="{FF2B5EF4-FFF2-40B4-BE49-F238E27FC236}">
                <a16:creationId xmlns:a16="http://schemas.microsoft.com/office/drawing/2014/main" id="{516C24C6-E386-401C-AC68-55BC401D47C5}"/>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pic>
        <p:nvPicPr>
          <p:cNvPr id="10" name="Picture 2">
            <a:extLst>
              <a:ext uri="{FF2B5EF4-FFF2-40B4-BE49-F238E27FC236}">
                <a16:creationId xmlns:a16="http://schemas.microsoft.com/office/drawing/2014/main" id="{87A5388F-0769-448E-B084-BF0DB25978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43702" y="132924"/>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Placeholder 1">
            <a:extLst>
              <a:ext uri="{FF2B5EF4-FFF2-40B4-BE49-F238E27FC236}">
                <a16:creationId xmlns:a16="http://schemas.microsoft.com/office/drawing/2014/main" id="{CFBCBE00-9717-4951-8D01-5AB27834BFE9}"/>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4043400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0203AF2-2002-4843-A60F-C7660D052779}"/>
              </a:ext>
            </a:extLst>
          </p:cNvPr>
          <p:cNvGraphicFramePr>
            <a:graphicFrameLocks noChangeAspect="1"/>
          </p:cNvGraphicFramePr>
          <p:nvPr userDrawn="1">
            <p:custDataLst>
              <p:tags r:id="rId1"/>
            </p:custDataLst>
            <p:extLst>
              <p:ext uri="{D42A27DB-BD31-4B8C-83A1-F6EECF244321}">
                <p14:modId xmlns:p14="http://schemas.microsoft.com/office/powerpoint/2010/main" val="6646741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0203AF2-2002-4843-A60F-C7660D05277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4"/>
          </p:nvPr>
        </p:nvSpPr>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7" name="Rectangle 6"/>
          <p:cNvSpPr/>
          <p:nvPr userDrawn="1"/>
        </p:nvSpPr>
        <p:spPr bwMode="white">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8" name="Subtitle 2"/>
          <p:cNvSpPr>
            <a:spLocks noGrp="1"/>
          </p:cNvSpPr>
          <p:nvPr>
            <p:ph type="subTitle" idx="13" hasCustomPrompt="1"/>
          </p:nvPr>
        </p:nvSpPr>
        <p:spPr>
          <a:xfrm>
            <a:off x="372825" y="2158987"/>
            <a:ext cx="3744000" cy="541687"/>
          </a:xfrm>
          <a:prstGeom prst="rect">
            <a:avLst/>
          </a:prstGeom>
        </p:spPr>
        <p:txBody>
          <a:bodyPr>
            <a:noAutofit/>
          </a:bodyPr>
          <a:lstStyle>
            <a:lvl1pPr marL="0" indent="0" algn="l">
              <a:buNone/>
              <a:defRPr sz="1600" b="1">
                <a:solidFill>
                  <a:srgbClr val="006DAA"/>
                </a:solidFill>
                <a:latin typeface="+mn-lt"/>
                <a:ea typeface="+mn-ea"/>
                <a:cs typeface="+mn-cs"/>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subtitle</a:t>
            </a:r>
          </a:p>
        </p:txBody>
      </p:sp>
      <p:sp>
        <p:nvSpPr>
          <p:cNvPr id="9" name="Title 4"/>
          <p:cNvSpPr>
            <a:spLocks noGrp="1"/>
          </p:cNvSpPr>
          <p:nvPr>
            <p:ph type="title" hasCustomPrompt="1"/>
          </p:nvPr>
        </p:nvSpPr>
        <p:spPr>
          <a:xfrm>
            <a:off x="372825" y="1227048"/>
            <a:ext cx="3744000" cy="664797"/>
          </a:xfrm>
        </p:spPr>
        <p:txBody>
          <a:bodyPr vert="horz" anchor="t">
            <a:noAutofit/>
          </a:bodyPr>
          <a:lstStyle>
            <a:lvl1pPr>
              <a:defRPr sz="2400">
                <a:solidFill>
                  <a:srgbClr val="006DAA"/>
                </a:solidFill>
                <a:latin typeface="+mj-lt"/>
                <a:ea typeface="+mj-ea"/>
                <a:cs typeface="+mj-cs"/>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900753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5FE1F26-B003-4DF6-B8C0-1BFED1B70583}"/>
              </a:ext>
            </a:extLst>
          </p:cNvPr>
          <p:cNvGraphicFramePr>
            <a:graphicFrameLocks noChangeAspect="1"/>
          </p:cNvGraphicFramePr>
          <p:nvPr userDrawn="1">
            <p:custDataLst>
              <p:tags r:id="rId1"/>
            </p:custDataLst>
            <p:extLst>
              <p:ext uri="{D42A27DB-BD31-4B8C-83A1-F6EECF244321}">
                <p14:modId xmlns:p14="http://schemas.microsoft.com/office/powerpoint/2010/main" val="40140228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5FE1F26-B003-4DF6-B8C0-1BFED1B7058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bwMode="blackWhite">
          <a:xfrm>
            <a:off x="1284742" y="2668041"/>
            <a:ext cx="9620491"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vert="horz"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006DAA"/>
                </a:solidFill>
                <a:latin typeface="+mj-lt"/>
                <a:ea typeface="+mj-ea"/>
                <a:cs typeface="+mj-cs"/>
                <a:sym typeface="Trebuchet MS" panose="020B0603020202020204" pitchFamily="34" charset="0"/>
              </a:defRPr>
            </a:lvl1pPr>
          </a:lstStyle>
          <a:p>
            <a:r>
              <a:rPr lang="en-US"/>
              <a:t>Click to add section title</a:t>
            </a:r>
          </a:p>
        </p:txBody>
      </p:sp>
      <p:sp>
        <p:nvSpPr>
          <p:cNvPr id="11" name="Rectangle 10"/>
          <p:cNvSpPr/>
          <p:nvPr userDrawn="1"/>
        </p:nvSpPr>
        <p:spPr bwMode="white">
          <a:xfrm>
            <a:off x="1280693" y="1424081"/>
            <a:ext cx="951721" cy="951721"/>
          </a:xfrm>
          <a:prstGeom prst="rect">
            <a:avLst/>
          </a:prstGeom>
          <a:noFill/>
          <a:ln>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1990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8F908A5-E4A5-4E1A-B04C-27EED3425444}"/>
              </a:ext>
            </a:extLst>
          </p:cNvPr>
          <p:cNvGraphicFramePr>
            <a:graphicFrameLocks noChangeAspect="1"/>
          </p:cNvGraphicFramePr>
          <p:nvPr userDrawn="1">
            <p:custDataLst>
              <p:tags r:id="rId1"/>
            </p:custDataLst>
            <p:extLst>
              <p:ext uri="{D42A27DB-BD31-4B8C-83A1-F6EECF244321}">
                <p14:modId xmlns:p14="http://schemas.microsoft.com/office/powerpoint/2010/main" val="25050716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8F908A5-E4A5-4E1A-B04C-27EED34254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7" name="Title 1"/>
          <p:cNvSpPr>
            <a:spLocks noGrp="1"/>
          </p:cNvSpPr>
          <p:nvPr>
            <p:ph type="title" hasCustomPrompt="1"/>
          </p:nvPr>
        </p:nvSpPr>
        <p:spPr bwMode="blackWhite">
          <a:xfrm>
            <a:off x="342523" y="3826800"/>
            <a:ext cx="11506955" cy="2041200"/>
          </a:xfrm>
        </p:spPr>
        <p:txBody>
          <a:bodyPr vert="horz" anchor="t">
            <a:noAutofit/>
          </a:bodyPr>
          <a:lstStyle>
            <a:lvl1pPr>
              <a:defRPr sz="5400">
                <a:solidFill>
                  <a:srgbClr val="006DAA"/>
                </a:solidFill>
                <a:latin typeface="+mj-lt"/>
                <a:ea typeface="+mj-ea"/>
                <a:cs typeface="+mj-cs"/>
                <a:sym typeface="Trebuchet MS" panose="020B0603020202020204" pitchFamily="34" charset="0"/>
              </a:defRPr>
            </a:lvl1pPr>
          </a:lstStyle>
          <a:p>
            <a:r>
              <a:rPr lang="en-US"/>
              <a:t>Click to add section title</a:t>
            </a:r>
          </a:p>
        </p:txBody>
      </p:sp>
      <p:cxnSp>
        <p:nvCxnSpPr>
          <p:cNvPr id="10" name="Straight Connector 9"/>
          <p:cNvCxnSpPr/>
          <p:nvPr userDrawn="1"/>
        </p:nvCxnSpPr>
        <p:spPr bwMode="white">
          <a:xfrm>
            <a:off x="342523" y="3680016"/>
            <a:ext cx="11846064" cy="0"/>
          </a:xfrm>
          <a:prstGeom prst="line">
            <a:avLst/>
          </a:prstGeom>
          <a:ln w="19050" cmpd="sng">
            <a:solidFill>
              <a:srgbClr val="6FB8E6"/>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05239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9CED39D-3AEB-4ED5-95F7-1A831D759679}"/>
              </a:ext>
            </a:extLst>
          </p:cNvPr>
          <p:cNvGraphicFramePr>
            <a:graphicFrameLocks noChangeAspect="1"/>
          </p:cNvGraphicFramePr>
          <p:nvPr userDrawn="1">
            <p:custDataLst>
              <p:tags r:id="rId1"/>
            </p:custDataLst>
            <p:extLst>
              <p:ext uri="{D42A27DB-BD31-4B8C-83A1-F6EECF244321}">
                <p14:modId xmlns:p14="http://schemas.microsoft.com/office/powerpoint/2010/main" val="1802893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49CED39D-3AEB-4ED5-95F7-1A831D75967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4064994" y="0"/>
            <a:ext cx="416951" cy="6858000"/>
          </a:xfrm>
          <a:prstGeom prst="rect">
            <a:avLst/>
          </a:prstGeom>
        </p:spPr>
      </p:pic>
      <p:sp>
        <p:nvSpPr>
          <p:cNvPr id="18"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24" name="Rectangle 23"/>
          <p:cNvSpPr/>
          <p:nvPr userDrawn="1"/>
        </p:nvSpPr>
        <p:spPr bwMode="white">
          <a:xfrm>
            <a:off x="0" y="0"/>
            <a:ext cx="407950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25"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rgbClr val="006DAA"/>
                </a:solidFill>
                <a:latin typeface="+mj-lt"/>
                <a:ea typeface="+mj-ea"/>
                <a:cs typeface="+mj-cs"/>
                <a:sym typeface="Trebuchet MS" panose="020B0603020202020204" pitchFamily="34" charset="0"/>
              </a:defRPr>
            </a:lvl1pPr>
          </a:lstStyle>
          <a:p>
            <a:r>
              <a:rPr lang="en-US"/>
              <a:t>Click to add title</a:t>
            </a:r>
          </a:p>
        </p:txBody>
      </p:sp>
      <p:sp>
        <p:nvSpPr>
          <p:cNvPr id="9" name="Freeform: Shape 8">
            <a:extLst>
              <a:ext uri="{FF2B5EF4-FFF2-40B4-BE49-F238E27FC236}">
                <a16:creationId xmlns:a16="http://schemas.microsoft.com/office/drawing/2014/main" id="{3FD66458-13AD-4F2E-9CC1-2E1DAE67529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B8C9BD95-2631-4668-AE75-C4197CEEB7E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522366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D6F52AB0-AAC9-4103-85C4-855910328E8E}"/>
              </a:ext>
            </a:extLst>
          </p:cNvPr>
          <p:cNvGraphicFramePr>
            <a:graphicFrameLocks noChangeAspect="1"/>
          </p:cNvGraphicFramePr>
          <p:nvPr userDrawn="1">
            <p:custDataLst>
              <p:tags r:id="rId1"/>
            </p:custDataLst>
            <p:extLst>
              <p:ext uri="{D42A27DB-BD31-4B8C-83A1-F6EECF244321}">
                <p14:modId xmlns:p14="http://schemas.microsoft.com/office/powerpoint/2010/main" val="34109953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D6F52AB0-AAC9-4103-85C4-855910328E8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7165606" y="0"/>
            <a:ext cx="416951" cy="6858000"/>
          </a:xfrm>
          <a:prstGeom prst="rect">
            <a:avLst/>
          </a:prstGeom>
        </p:spPr>
      </p:pic>
      <p:sp>
        <p:nvSpPr>
          <p:cNvPr id="14" name="Rectangle 13"/>
          <p:cNvSpPr/>
          <p:nvPr userDrawn="1"/>
        </p:nvSpPr>
        <p:spPr bwMode="white">
          <a:xfrm>
            <a:off x="0" y="0"/>
            <a:ext cx="717195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8"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5C29CA3E-BBE3-4301-8B19-117D692E37F8}"/>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33E5595A-BCF7-48C3-AD8F-31D541C4B7B0}"/>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2" name="Title Placeholder 1">
            <a:extLst>
              <a:ext uri="{FF2B5EF4-FFF2-40B4-BE49-F238E27FC236}">
                <a16:creationId xmlns:a16="http://schemas.microsoft.com/office/drawing/2014/main" id="{105546CC-0977-4A7F-A7A0-4779EB1F2097}"/>
              </a:ext>
            </a:extLst>
          </p:cNvPr>
          <p:cNvSpPr>
            <a:spLocks noGrp="1"/>
          </p:cNvSpPr>
          <p:nvPr>
            <p:ph type="title" hasCustomPrompt="1"/>
          </p:nvPr>
        </p:nvSpPr>
        <p:spPr>
          <a:xfrm>
            <a:off x="372825" y="97661"/>
            <a:ext cx="6272784"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3482945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E827F15-0D52-4E40-8C9F-EEDA66D760DF}"/>
              </a:ext>
            </a:extLst>
          </p:cNvPr>
          <p:cNvGraphicFramePr>
            <a:graphicFrameLocks noChangeAspect="1"/>
          </p:cNvGraphicFramePr>
          <p:nvPr userDrawn="1">
            <p:custDataLst>
              <p:tags r:id="rId1"/>
            </p:custDataLst>
            <p:extLst>
              <p:ext uri="{D42A27DB-BD31-4B8C-83A1-F6EECF244321}">
                <p14:modId xmlns:p14="http://schemas.microsoft.com/office/powerpoint/2010/main" val="39076110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8E827F15-0D52-4E40-8C9F-EEDA66D760D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6" name="Picture 15"/>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9029246" y="0"/>
            <a:ext cx="416951" cy="6858000"/>
          </a:xfrm>
          <a:prstGeom prst="rect">
            <a:avLst/>
          </a:prstGeom>
        </p:spPr>
      </p:pic>
      <p:sp>
        <p:nvSpPr>
          <p:cNvPr id="10" name="Rectangle 9"/>
          <p:cNvSpPr/>
          <p:nvPr userDrawn="1"/>
        </p:nvSpPr>
        <p:spPr bwMode="white">
          <a:xfrm>
            <a:off x="0" y="0"/>
            <a:ext cx="9034272"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FC358F25-6FCD-4BEE-BE45-F58207C0106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AC092B78-6B24-4640-B9F0-94CF125FBEC1}"/>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2" name="Title Placeholder 1">
            <a:extLst>
              <a:ext uri="{FF2B5EF4-FFF2-40B4-BE49-F238E27FC236}">
                <a16:creationId xmlns:a16="http://schemas.microsoft.com/office/drawing/2014/main" id="{5A1206E8-5757-470E-9B5E-F8FBA54B16C9}"/>
              </a:ext>
            </a:extLst>
          </p:cNvPr>
          <p:cNvSpPr>
            <a:spLocks noGrp="1"/>
          </p:cNvSpPr>
          <p:nvPr>
            <p:ph type="title" hasCustomPrompt="1"/>
          </p:nvPr>
        </p:nvSpPr>
        <p:spPr>
          <a:xfrm>
            <a:off x="372825" y="97661"/>
            <a:ext cx="8101584"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3793922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1A4B12A-3D2E-461B-B825-1D849FC472EF}"/>
              </a:ext>
            </a:extLst>
          </p:cNvPr>
          <p:cNvGraphicFramePr>
            <a:graphicFrameLocks noChangeAspect="1"/>
          </p:cNvGraphicFramePr>
          <p:nvPr userDrawn="1">
            <p:custDataLst>
              <p:tags r:id="rId1"/>
            </p:custDataLst>
            <p:extLst>
              <p:ext uri="{D42A27DB-BD31-4B8C-83A1-F6EECF244321}">
                <p14:modId xmlns:p14="http://schemas.microsoft.com/office/powerpoint/2010/main" val="3849095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1A4B12A-3D2E-461B-B825-1D849FC472E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24"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26" name="Rectangle 25"/>
          <p:cNvSpPr/>
          <p:nvPr userDrawn="1"/>
        </p:nvSpPr>
        <p:spPr bwMode="ltGray">
          <a:xfrm>
            <a:off x="4080763" y="-1309"/>
            <a:ext cx="8111237" cy="685930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25"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2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826640D0-007E-4A80-B253-C255AEADDCD0}"/>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0" name="TextBox 9">
            <a:extLst>
              <a:ext uri="{FF2B5EF4-FFF2-40B4-BE49-F238E27FC236}">
                <a16:creationId xmlns:a16="http://schemas.microsoft.com/office/drawing/2014/main" id="{558E920F-8BAF-4F4C-9996-1526869235E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0604520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102BD87-C5A5-4D53-BC95-ED1A719AC4F1}"/>
              </a:ext>
            </a:extLst>
          </p:cNvPr>
          <p:cNvGraphicFramePr>
            <a:graphicFrameLocks noChangeAspect="1"/>
          </p:cNvGraphicFramePr>
          <p:nvPr userDrawn="1">
            <p:custDataLst>
              <p:tags r:id="rId1"/>
            </p:custDataLst>
            <p:extLst>
              <p:ext uri="{D42A27DB-BD31-4B8C-83A1-F6EECF244321}">
                <p14:modId xmlns:p14="http://schemas.microsoft.com/office/powerpoint/2010/main" val="282967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F102BD87-C5A5-4D53-BC95-ED1A719AC4F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342523" y="2081212"/>
            <a:ext cx="11506955" cy="4188925"/>
          </a:xfrm>
        </p:spPr>
        <p:txBody>
          <a:bodyPr/>
          <a:lstStyle>
            <a:lvl1pPr>
              <a:lnSpc>
                <a:spcPct val="100000"/>
              </a:lnSpc>
              <a:spcBef>
                <a:spcPts val="0"/>
              </a:spcBef>
              <a:spcAft>
                <a:spcPts val="0"/>
              </a:spcAft>
              <a:defRPr sz="2000">
                <a:latin typeface="+mn-lt"/>
                <a:ea typeface="+mn-ea"/>
                <a:cs typeface="+mn-cs"/>
              </a:defRPr>
            </a:lvl1pPr>
            <a:lvl2pPr>
              <a:lnSpc>
                <a:spcPct val="100000"/>
              </a:lnSpc>
              <a:spcBef>
                <a:spcPts val="0"/>
              </a:spcBef>
              <a:spcAft>
                <a:spcPts val="0"/>
              </a:spcAft>
              <a:defRPr sz="2000">
                <a:latin typeface="+mn-lt"/>
                <a:ea typeface="+mn-ea"/>
                <a:cs typeface="+mn-cs"/>
              </a:defRPr>
            </a:lvl2pPr>
            <a:lvl3pPr>
              <a:lnSpc>
                <a:spcPct val="100000"/>
              </a:lnSpc>
              <a:spcBef>
                <a:spcPts val="0"/>
              </a:spcBef>
              <a:spcAft>
                <a:spcPts val="0"/>
              </a:spcAft>
              <a:defRPr sz="2000">
                <a:latin typeface="+mn-lt"/>
                <a:ea typeface="+mn-ea"/>
                <a:cs typeface="+mn-cs"/>
              </a:defRPr>
            </a:lvl3pPr>
            <a:lvl4pPr>
              <a:lnSpc>
                <a:spcPct val="100000"/>
              </a:lnSpc>
              <a:spcBef>
                <a:spcPts val="0"/>
              </a:spcBef>
              <a:spcAft>
                <a:spcPts val="0"/>
              </a:spcAft>
              <a:defRPr sz="2800">
                <a:latin typeface="+mn-lt"/>
                <a:ea typeface="+mn-ea"/>
                <a:cs typeface="+mn-cs"/>
              </a:defRPr>
            </a:lvl4pPr>
            <a:lvl5pPr>
              <a:lnSpc>
                <a:spcPct val="100000"/>
              </a:lnSpc>
              <a:spcBef>
                <a:spcPts val="0"/>
              </a:spcBef>
              <a:spcAft>
                <a:spcPts val="0"/>
              </a:spcAft>
              <a:defRPr sz="2800">
                <a:latin typeface="+mn-lt"/>
                <a:ea typeface="+mn-ea"/>
                <a:cs typeface="+mn-cs"/>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図 2" descr="グラフィカル ユーザー インターフェイス, アプリケーション&#10;&#10;自動的に生成された説明">
            <a:extLst>
              <a:ext uri="{FF2B5EF4-FFF2-40B4-BE49-F238E27FC236}">
                <a16:creationId xmlns:a16="http://schemas.microsoft.com/office/drawing/2014/main" id="{2F9750FC-2936-4CCA-B8EA-F494E8682BD1}"/>
              </a:ext>
            </a:extLst>
          </p:cNvPr>
          <p:cNvPicPr>
            <a:picLocks noChangeAspect="1"/>
          </p:cNvPicPr>
          <p:nvPr userDrawn="1"/>
        </p:nvPicPr>
        <p:blipFill rotWithShape="1">
          <a:blip r:embed="rId5"/>
          <a:srcRect t="6453" r="9750" b="83963"/>
          <a:stretch/>
        </p:blipFill>
        <p:spPr>
          <a:xfrm>
            <a:off x="0" y="0"/>
            <a:ext cx="11003280" cy="657226"/>
          </a:xfrm>
          <a:prstGeom prst="rect">
            <a:avLst/>
          </a:prstGeom>
          <a:solidFill>
            <a:srgbClr val="FFFFFF">
              <a:alpha val="0"/>
            </a:srgbClr>
          </a:solidFill>
        </p:spPr>
      </p:pic>
      <p:pic>
        <p:nvPicPr>
          <p:cNvPr id="11" name="Picture 2">
            <a:extLst>
              <a:ext uri="{FF2B5EF4-FFF2-40B4-BE49-F238E27FC236}">
                <a16:creationId xmlns:a16="http://schemas.microsoft.com/office/drawing/2014/main" id="{1273D1B5-8400-4942-88FB-A53BD624F2D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24388" y="132924"/>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Placeholder 1">
            <a:extLst>
              <a:ext uri="{FF2B5EF4-FFF2-40B4-BE49-F238E27FC236}">
                <a16:creationId xmlns:a16="http://schemas.microsoft.com/office/drawing/2014/main" id="{2905FD01-C922-4D86-A7AA-E316D1874A82}"/>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27300034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2EB7E66-EA37-43AB-A520-1B85051E63D9}"/>
              </a:ext>
            </a:extLst>
          </p:cNvPr>
          <p:cNvGraphicFramePr>
            <a:graphicFrameLocks noChangeAspect="1"/>
          </p:cNvGraphicFramePr>
          <p:nvPr userDrawn="1">
            <p:custDataLst>
              <p:tags r:id="rId1"/>
            </p:custDataLst>
            <p:extLst>
              <p:ext uri="{D42A27DB-BD31-4B8C-83A1-F6EECF244321}">
                <p14:modId xmlns:p14="http://schemas.microsoft.com/office/powerpoint/2010/main" val="42330125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22EB7E66-EA37-43AB-A520-1B85051E63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5689582" y="0"/>
            <a:ext cx="416951" cy="6858000"/>
          </a:xfrm>
          <a:prstGeom prst="rect">
            <a:avLst/>
          </a:prstGeom>
        </p:spPr>
      </p:pic>
      <p:sp>
        <p:nvSpPr>
          <p:cNvPr id="11" name="Rectangle 10"/>
          <p:cNvSpPr/>
          <p:nvPr userDrawn="1"/>
        </p:nvSpPr>
        <p:spPr>
          <a:xfrm>
            <a:off x="6096000" y="0"/>
            <a:ext cx="6096000" cy="6858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2"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mn-lt"/>
                <a:ea typeface="+mn-ea"/>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3" name="Title 1"/>
          <p:cNvSpPr>
            <a:spLocks noGrp="1"/>
          </p:cNvSpPr>
          <p:nvPr>
            <p:ph type="title" hasCustomPrompt="1"/>
          </p:nvPr>
        </p:nvSpPr>
        <p:spPr bwMode="blackWhite">
          <a:xfrm>
            <a:off x="372825" y="1785600"/>
            <a:ext cx="4388400" cy="3286800"/>
          </a:xfrm>
          <a:prstGeom prst="rect">
            <a:avLst/>
          </a:prstGeom>
          <a:noFill/>
        </p:spPr>
        <p:txBody>
          <a:bodyPr vert="horz" wrap="square" lIns="0" tIns="0" rIns="320040" bIns="0" anchor="ctr">
            <a:noAutofit/>
          </a:bodyPr>
          <a:lstStyle>
            <a:lvl1pPr>
              <a:defRPr sz="4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15"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6" name="Freeform: Shape 15">
            <a:extLst>
              <a:ext uri="{FF2B5EF4-FFF2-40B4-BE49-F238E27FC236}">
                <a16:creationId xmlns:a16="http://schemas.microsoft.com/office/drawing/2014/main" id="{C6C1ED88-C242-4CBE-AFCA-37A2078F9F25}"/>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8" name="TextBox 17">
            <a:extLst>
              <a:ext uri="{FF2B5EF4-FFF2-40B4-BE49-F238E27FC236}">
                <a16:creationId xmlns:a16="http://schemas.microsoft.com/office/drawing/2014/main" id="{181AD24F-46F7-4DE4-B11E-50FCE022B1E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9301659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6D4CB8D-14E1-49F5-9480-9561235388F4}"/>
              </a:ext>
            </a:extLst>
          </p:cNvPr>
          <p:cNvGraphicFramePr>
            <a:graphicFrameLocks noChangeAspect="1"/>
          </p:cNvGraphicFramePr>
          <p:nvPr userDrawn="1">
            <p:custDataLst>
              <p:tags r:id="rId1"/>
            </p:custDataLst>
            <p:extLst>
              <p:ext uri="{D42A27DB-BD31-4B8C-83A1-F6EECF244321}">
                <p14:modId xmlns:p14="http://schemas.microsoft.com/office/powerpoint/2010/main" val="156505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16D4CB8D-14E1-49F5-9480-9561235388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7409849" y="0"/>
            <a:ext cx="416951" cy="6858000"/>
          </a:xfrm>
          <a:prstGeom prst="rect">
            <a:avLst/>
          </a:prstGeom>
        </p:spPr>
      </p:pic>
      <p:sp>
        <p:nvSpPr>
          <p:cNvPr id="11" name="Rectangle 10"/>
          <p:cNvSpPr/>
          <p:nvPr userDrawn="1"/>
        </p:nvSpPr>
        <p:spPr bwMode="gray">
          <a:xfrm>
            <a:off x="7819543" y="0"/>
            <a:ext cx="437245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2"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3"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5" name="Title 1"/>
          <p:cNvSpPr>
            <a:spLocks noGrp="1"/>
          </p:cNvSpPr>
          <p:nvPr>
            <p:ph type="title" hasCustomPrompt="1"/>
          </p:nvPr>
        </p:nvSpPr>
        <p:spPr bwMode="black">
          <a:xfrm>
            <a:off x="372825" y="1785600"/>
            <a:ext cx="6247552" cy="3286800"/>
          </a:xfrm>
          <a:prstGeom prst="rect">
            <a:avLst/>
          </a:prstGeom>
        </p:spPr>
        <p:txBody>
          <a:bodyPr vert="horz" anchor="ctr">
            <a:noAutofit/>
          </a:bodyPr>
          <a:lstStyle>
            <a:lvl1pPr>
              <a:defRPr sz="4400">
                <a:solidFill>
                  <a:schemeClr val="bg1"/>
                </a:solidFill>
                <a:latin typeface="+mj-lt"/>
                <a:ea typeface="+mj-ea"/>
                <a:cs typeface="+mj-cs"/>
                <a:sym typeface="Trebuchet MS" panose="020B0603020202020204" pitchFamily="34" charset="0"/>
              </a:defRPr>
            </a:lvl1pPr>
          </a:lstStyle>
          <a:p>
            <a:r>
              <a:rPr lang="en-US"/>
              <a:t>Click to add title</a:t>
            </a:r>
          </a:p>
        </p:txBody>
      </p:sp>
      <p:sp>
        <p:nvSpPr>
          <p:cNvPr id="16" name="Freeform: Shape 15">
            <a:extLst>
              <a:ext uri="{FF2B5EF4-FFF2-40B4-BE49-F238E27FC236}">
                <a16:creationId xmlns:a16="http://schemas.microsoft.com/office/drawing/2014/main" id="{C675333D-1F0D-41CF-9EF8-BDE4F6132A2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7" name="TextBox 16">
            <a:extLst>
              <a:ext uri="{FF2B5EF4-FFF2-40B4-BE49-F238E27FC236}">
                <a16:creationId xmlns:a16="http://schemas.microsoft.com/office/drawing/2014/main" id="{E577A161-E2AB-4866-B0A5-4438C0A7F32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2905789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91315090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2" name="Picture 1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
        <p:nvSpPr>
          <p:cNvPr id="9" name="Freeform: Shape 8">
            <a:extLst>
              <a:ext uri="{FF2B5EF4-FFF2-40B4-BE49-F238E27FC236}">
                <a16:creationId xmlns:a16="http://schemas.microsoft.com/office/drawing/2014/main" id="{1D77BD51-D2C0-432E-857D-4B0BBF55D96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41550E45-9640-4B31-B408-E35F8F321F9B}"/>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5" name="Title 4">
            <a:extLst>
              <a:ext uri="{FF2B5EF4-FFF2-40B4-BE49-F238E27FC236}">
                <a16:creationId xmlns:a16="http://schemas.microsoft.com/office/drawing/2014/main" id="{825B2E0F-E116-44A0-875D-0AB6D91324C0}"/>
              </a:ext>
            </a:extLst>
          </p:cNvPr>
          <p:cNvSpPr>
            <a:spLocks noGrp="1"/>
          </p:cNvSpPr>
          <p:nvPr>
            <p:ph type="title" hasCustomPrompt="1"/>
          </p:nvPr>
        </p:nvSpPr>
        <p:spPr>
          <a:xfrm>
            <a:off x="372825" y="2764203"/>
            <a:ext cx="2478638" cy="1314311"/>
          </a:xfrm>
        </p:spPr>
        <p:txBody>
          <a:bodyPr vert="horz" anchor="ctr" anchorCtr="0">
            <a:noAutofit/>
          </a:bodyPr>
          <a:lstStyle>
            <a:lvl1pPr>
              <a:defRPr>
                <a:solidFill>
                  <a:srgbClr val="006DAA"/>
                </a:solidFill>
                <a:latin typeface="+mj-lt"/>
                <a:ea typeface="+mj-ea"/>
                <a:cs typeface="+mj-cs"/>
              </a:defRPr>
            </a:lvl1pPr>
          </a:lstStyle>
          <a:p>
            <a:r>
              <a:rPr lang="en-US"/>
              <a:t>Click to add title</a:t>
            </a:r>
          </a:p>
        </p:txBody>
      </p:sp>
    </p:spTree>
    <p:extLst>
      <p:ext uri="{BB962C8B-B14F-4D97-AF65-F5344CB8AC3E}">
        <p14:creationId xmlns:p14="http://schemas.microsoft.com/office/powerpoint/2010/main" val="2942321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A7CBBD2-BE25-4C26-9817-8B12BAAA6CF4}"/>
              </a:ext>
            </a:extLst>
          </p:cNvPr>
          <p:cNvGraphicFramePr>
            <a:graphicFrameLocks noChangeAspect="1"/>
          </p:cNvGraphicFramePr>
          <p:nvPr userDrawn="1">
            <p:custDataLst>
              <p:tags r:id="rId1"/>
            </p:custDataLst>
            <p:extLst>
              <p:ext uri="{D42A27DB-BD31-4B8C-83A1-F6EECF244321}">
                <p14:modId xmlns:p14="http://schemas.microsoft.com/office/powerpoint/2010/main" val="3267267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A7CBBD2-BE25-4C26-9817-8B12BAAA6C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5" name="Title 4"/>
          <p:cNvSpPr>
            <a:spLocks noGrp="1"/>
          </p:cNvSpPr>
          <p:nvPr>
            <p:ph type="title" hasCustomPrompt="1"/>
          </p:nvPr>
        </p:nvSpPr>
        <p:spPr>
          <a:xfrm>
            <a:off x="372825" y="2764203"/>
            <a:ext cx="2478638" cy="1314311"/>
          </a:xfrm>
        </p:spPr>
        <p:txBody>
          <a:bodyPr vert="horz" anchor="ctr" anchorCtr="0">
            <a:noAutofit/>
          </a:bodyPr>
          <a:lstStyle>
            <a:lvl1pPr>
              <a:defRPr>
                <a:solidFill>
                  <a:srgbClr val="FFFFFF"/>
                </a:solidFill>
                <a:latin typeface="+mj-lt"/>
                <a:ea typeface="+mj-ea"/>
                <a:cs typeface="+mj-cs"/>
              </a:defRPr>
            </a:lvl1pPr>
          </a:lstStyle>
          <a:p>
            <a:r>
              <a:rPr lang="en-US"/>
              <a:t>Click to add title</a:t>
            </a:r>
          </a:p>
        </p:txBody>
      </p:sp>
      <p:sp>
        <p:nvSpPr>
          <p:cNvPr id="15"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
        <p:nvSpPr>
          <p:cNvPr id="11" name="Freeform: Shape 10">
            <a:extLst>
              <a:ext uri="{FF2B5EF4-FFF2-40B4-BE49-F238E27FC236}">
                <a16:creationId xmlns:a16="http://schemas.microsoft.com/office/drawing/2014/main" id="{8FEA71E5-F933-452F-BAD3-7E47C2FA2FF3}"/>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592BAA18-B12A-4A73-BFC2-76E72A783B58}"/>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9979161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B99F20-3011-4E64-A590-5AAFB4121367}"/>
              </a:ext>
            </a:extLst>
          </p:cNvPr>
          <p:cNvGraphicFramePr>
            <a:graphicFrameLocks noChangeAspect="1"/>
          </p:cNvGraphicFramePr>
          <p:nvPr userDrawn="1">
            <p:custDataLst>
              <p:tags r:id="rId1"/>
            </p:custDataLst>
            <p:extLst>
              <p:ext uri="{D42A27DB-BD31-4B8C-83A1-F6EECF244321}">
                <p14:modId xmlns:p14="http://schemas.microsoft.com/office/powerpoint/2010/main" val="25224814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DB99F20-3011-4E64-A590-5AAFB41213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9" name="Pentagon 3"/>
          <p:cNvSpPr/>
          <p:nvPr userDrawn="1"/>
        </p:nvSpPr>
        <p:spPr bwMode="white">
          <a:xfrm>
            <a:off x="1" y="0"/>
            <a:ext cx="5426920" cy="6858000"/>
          </a:xfrm>
          <a:prstGeom prst="homePlate">
            <a:avLst>
              <a:gd name="adj" fmla="val 1293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20"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006DAA"/>
                </a:solidFill>
                <a:latin typeface="+mj-lt"/>
                <a:ea typeface="+mj-ea"/>
                <a:cs typeface="+mj-cs"/>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
        <p:nvSpPr>
          <p:cNvPr id="12" name="Freeform: Shape 11">
            <a:extLst>
              <a:ext uri="{FF2B5EF4-FFF2-40B4-BE49-F238E27FC236}">
                <a16:creationId xmlns:a16="http://schemas.microsoft.com/office/drawing/2014/main" id="{76C51037-679B-44EA-9CDA-298CF1CE06FE}"/>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3" name="TextBox 12">
            <a:extLst>
              <a:ext uri="{FF2B5EF4-FFF2-40B4-BE49-F238E27FC236}">
                <a16:creationId xmlns:a16="http://schemas.microsoft.com/office/drawing/2014/main" id="{456599AB-41B1-48F7-A0E4-31869ED1250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0376992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2439A13-1A14-4A23-ABFE-3714E6194427}"/>
              </a:ext>
            </a:extLst>
          </p:cNvPr>
          <p:cNvGraphicFramePr>
            <a:graphicFrameLocks noChangeAspect="1"/>
          </p:cNvGraphicFramePr>
          <p:nvPr userDrawn="1">
            <p:custDataLst>
              <p:tags r:id="rId1"/>
            </p:custDataLst>
            <p:extLst>
              <p:ext uri="{D42A27DB-BD31-4B8C-83A1-F6EECF244321}">
                <p14:modId xmlns:p14="http://schemas.microsoft.com/office/powerpoint/2010/main" val="19896838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02439A13-1A14-4A23-ABFE-3714E619442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Pentagon 3"/>
          <p:cNvSpPr/>
          <p:nvPr userDrawn="1"/>
        </p:nvSpPr>
        <p:spPr bwMode="white">
          <a:xfrm>
            <a:off x="1" y="0"/>
            <a:ext cx="5426920"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20"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FFFFFF"/>
                </a:solidFill>
                <a:latin typeface="+mj-lt"/>
                <a:ea typeface="+mj-ea"/>
                <a:cs typeface="+mj-cs"/>
                <a:sym typeface="Trebuchet MS" panose="020B0603020202020204" pitchFamily="34" charset="0"/>
              </a:defRPr>
            </a:lvl1pPr>
          </a:lstStyle>
          <a:p>
            <a:r>
              <a:rPr lang="en-US"/>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
        <p:nvSpPr>
          <p:cNvPr id="10" name="Freeform: Shape 9">
            <a:extLst>
              <a:ext uri="{FF2B5EF4-FFF2-40B4-BE49-F238E27FC236}">
                <a16:creationId xmlns:a16="http://schemas.microsoft.com/office/drawing/2014/main" id="{27496CB3-F165-4D71-BF20-BC69641CCAA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FC63736C-2D8A-4FA7-BF55-819F8FDCABC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5893568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091D761-69C9-4849-8330-14B08031F7B9}"/>
              </a:ext>
            </a:extLst>
          </p:cNvPr>
          <p:cNvGraphicFramePr>
            <a:graphicFrameLocks noChangeAspect="1"/>
          </p:cNvGraphicFramePr>
          <p:nvPr userDrawn="1">
            <p:custDataLst>
              <p:tags r:id="rId1"/>
            </p:custDataLst>
            <p:extLst>
              <p:ext uri="{D42A27DB-BD31-4B8C-83A1-F6EECF244321}">
                <p14:modId xmlns:p14="http://schemas.microsoft.com/office/powerpoint/2010/main" val="22123471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B091D761-69C9-4849-8330-14B08031F7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0" y="0"/>
            <a:ext cx="6363546" cy="6858000"/>
          </a:xfrm>
          <a:prstGeom prst="homePlate">
            <a:avLst>
              <a:gd name="adj" fmla="val 1293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8"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
        <p:nvSpPr>
          <p:cNvPr id="11" name="Freeform: Shape 10">
            <a:extLst>
              <a:ext uri="{FF2B5EF4-FFF2-40B4-BE49-F238E27FC236}">
                <a16:creationId xmlns:a16="http://schemas.microsoft.com/office/drawing/2014/main" id="{A2BF153F-E3F8-4F29-959C-F0BEC6DEBA04}"/>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B6C514B4-722A-4DFF-95A6-55F69CE1A4C8}"/>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4" name="Title Placeholder 1">
            <a:extLst>
              <a:ext uri="{FF2B5EF4-FFF2-40B4-BE49-F238E27FC236}">
                <a16:creationId xmlns:a16="http://schemas.microsoft.com/office/drawing/2014/main" id="{E44376E4-480C-41E6-A644-D31607BDEC2C}"/>
              </a:ext>
            </a:extLst>
          </p:cNvPr>
          <p:cNvSpPr>
            <a:spLocks noGrp="1"/>
          </p:cNvSpPr>
          <p:nvPr>
            <p:ph type="title" hasCustomPrompt="1"/>
          </p:nvPr>
        </p:nvSpPr>
        <p:spPr>
          <a:xfrm>
            <a:off x="372825" y="97661"/>
            <a:ext cx="4745736"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569809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rgbClr val="FFFFFF"/>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F430A2E-36CA-4AD6-B426-41DD79796B2B}"/>
              </a:ext>
            </a:extLst>
          </p:cNvPr>
          <p:cNvGraphicFramePr>
            <a:graphicFrameLocks noChangeAspect="1"/>
          </p:cNvGraphicFramePr>
          <p:nvPr userDrawn="1">
            <p:custDataLst>
              <p:tags r:id="rId1"/>
            </p:custDataLst>
            <p:extLst>
              <p:ext uri="{D42A27DB-BD31-4B8C-83A1-F6EECF244321}">
                <p14:modId xmlns:p14="http://schemas.microsoft.com/office/powerpoint/2010/main" val="39975288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1F430A2E-36CA-4AD6-B426-41DD79796B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0" y="0"/>
            <a:ext cx="6363546"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
        <p:nvSpPr>
          <p:cNvPr id="12" name="Freeform: Shape 11">
            <a:extLst>
              <a:ext uri="{FF2B5EF4-FFF2-40B4-BE49-F238E27FC236}">
                <a16:creationId xmlns:a16="http://schemas.microsoft.com/office/drawing/2014/main" id="{F20F818E-B085-490C-A82C-C7028C9F1684}"/>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3" name="TextBox 12">
            <a:extLst>
              <a:ext uri="{FF2B5EF4-FFF2-40B4-BE49-F238E27FC236}">
                <a16:creationId xmlns:a16="http://schemas.microsoft.com/office/drawing/2014/main" id="{4D9B0CEC-2E3E-4F1B-A03E-AB91B254AC7E}"/>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6" name="Title Placeholder 1">
            <a:extLst>
              <a:ext uri="{FF2B5EF4-FFF2-40B4-BE49-F238E27FC236}">
                <a16:creationId xmlns:a16="http://schemas.microsoft.com/office/drawing/2014/main" id="{9EEC5EE7-93D2-418C-A0EE-34CA4B7AF73B}"/>
              </a:ext>
            </a:extLst>
          </p:cNvPr>
          <p:cNvSpPr>
            <a:spLocks noGrp="1"/>
          </p:cNvSpPr>
          <p:nvPr>
            <p:ph type="title" hasCustomPrompt="1"/>
          </p:nvPr>
        </p:nvSpPr>
        <p:spPr>
          <a:xfrm>
            <a:off x="372825" y="97661"/>
            <a:ext cx="4745736"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19690273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9F58E2E0-0389-4851-B5ED-6D921363EAE6}"/>
              </a:ext>
            </a:extLst>
          </p:cNvPr>
          <p:cNvGraphicFramePr>
            <a:graphicFrameLocks noChangeAspect="1"/>
          </p:cNvGraphicFramePr>
          <p:nvPr userDrawn="1">
            <p:custDataLst>
              <p:tags r:id="rId1"/>
            </p:custDataLst>
            <p:extLst>
              <p:ext uri="{D42A27DB-BD31-4B8C-83A1-F6EECF244321}">
                <p14:modId xmlns:p14="http://schemas.microsoft.com/office/powerpoint/2010/main" val="32422849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9F58E2E0-0389-4851-B5ED-6D921363EAE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1" name="Picture 10"/>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E98C762E-6DE7-4560-89A4-3C4248226B0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A7088DE7-51B7-4D6D-8D7B-EB9E0BFDBA60}"/>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6" name="Title Placeholder 1">
            <a:extLst>
              <a:ext uri="{FF2B5EF4-FFF2-40B4-BE49-F238E27FC236}">
                <a16:creationId xmlns:a16="http://schemas.microsoft.com/office/drawing/2014/main" id="{51984467-BFE1-48EF-AB48-4C73F57DCFB1}"/>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1256836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rgbClr val="FFFFFF"/>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3C4BF93-D60C-4EEA-9B7A-84E30C2403E4}"/>
              </a:ext>
            </a:extLst>
          </p:cNvPr>
          <p:cNvGraphicFramePr>
            <a:graphicFrameLocks noChangeAspect="1"/>
          </p:cNvGraphicFramePr>
          <p:nvPr userDrawn="1">
            <p:custDataLst>
              <p:tags r:id="rId1"/>
            </p:custDataLst>
            <p:extLst>
              <p:ext uri="{D42A27DB-BD31-4B8C-83A1-F6EECF244321}">
                <p14:modId xmlns:p14="http://schemas.microsoft.com/office/powerpoint/2010/main" val="18120119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23C4BF93-D60C-4EEA-9B7A-84E30C2403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flip="none" rotWithShape="1">
            <a:gsLst>
              <a:gs pos="0">
                <a:srgbClr val="003655"/>
              </a:gs>
              <a:gs pos="100000">
                <a:srgbClr val="006DAA"/>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n-ea"/>
              <a:cs typeface="+mn-cs"/>
              <a:sym typeface="Trebuchet MS" panose="020B0603020202020204" pitchFamily="34" charset="0"/>
            </a:endParaRP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
        <p:nvSpPr>
          <p:cNvPr id="10" name="Freeform: Shape 9">
            <a:extLst>
              <a:ext uri="{FF2B5EF4-FFF2-40B4-BE49-F238E27FC236}">
                <a16:creationId xmlns:a16="http://schemas.microsoft.com/office/drawing/2014/main" id="{3C274A84-EADB-46E0-971D-411D06B4F9B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55FEEBDE-178A-460A-9949-DC04B2657F18}"/>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3" name="Title Placeholder 1">
            <a:extLst>
              <a:ext uri="{FF2B5EF4-FFF2-40B4-BE49-F238E27FC236}">
                <a16:creationId xmlns:a16="http://schemas.microsoft.com/office/drawing/2014/main" id="{97553920-0092-46FD-A22E-D527BBB2D6CE}"/>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3984939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rgbClr val="FFFFFF"/>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B13B699-B099-46CD-9976-34F01F04A815}"/>
              </a:ext>
            </a:extLst>
          </p:cNvPr>
          <p:cNvGraphicFramePr>
            <a:graphicFrameLocks noChangeAspect="1"/>
          </p:cNvGraphicFramePr>
          <p:nvPr userDrawn="1">
            <p:custDataLst>
              <p:tags r:id="rId1"/>
            </p:custDataLst>
            <p:extLst>
              <p:ext uri="{D42A27DB-BD31-4B8C-83A1-F6EECF244321}">
                <p14:modId xmlns:p14="http://schemas.microsoft.com/office/powerpoint/2010/main" val="11803858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FB13B699-B099-46CD-9976-34F01F04A81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Rectangle 7"/>
          <p:cNvSpPr/>
          <p:nvPr userDrawn="1"/>
        </p:nvSpPr>
        <p:spPr bwMode="ltGray">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ea typeface="+mn-ea"/>
              <a:cs typeface="+mn-cs"/>
            </a:endParaRP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n-ea"/>
                <a:cs typeface="+mn-cs"/>
                <a:sym typeface="Trebuchet MS" panose="020B0603020202020204" pitchFamily="34" charset="0"/>
              </a:defRPr>
            </a:lvl1pPr>
          </a:lstStyle>
          <a:p>
            <a:endParaRPr lang="en-US"/>
          </a:p>
        </p:txBody>
      </p:sp>
      <p:sp>
        <p:nvSpPr>
          <p:cNvPr id="9" name="Title 1"/>
          <p:cNvSpPr>
            <a:spLocks noGrp="1"/>
          </p:cNvSpPr>
          <p:nvPr>
            <p:ph type="title" hasCustomPrompt="1"/>
          </p:nvPr>
        </p:nvSpPr>
        <p:spPr bwMode="ltGray">
          <a:xfrm>
            <a:off x="372825" y="1544274"/>
            <a:ext cx="3452400" cy="1495794"/>
          </a:xfrm>
          <a:noFill/>
        </p:spPr>
        <p:txBody>
          <a:bodyPr vert="horz" wrap="square" lIns="0" tIns="0" rIns="320040" bIns="0" anchor="b">
            <a:noAutofit/>
          </a:bodyPr>
          <a:lstStyle>
            <a:lvl1pPr>
              <a:defRPr sz="2400">
                <a:solidFill>
                  <a:srgbClr val="006DAA"/>
                </a:solidFill>
                <a:latin typeface="+mj-lt"/>
                <a:ea typeface="+mj-ea"/>
                <a:cs typeface="+mj-cs"/>
              </a:defRPr>
            </a:lvl1pPr>
          </a:lstStyle>
          <a:p>
            <a:r>
              <a:rPr lang="en-US"/>
              <a:t>Click to add title</a:t>
            </a:r>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0527104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8CC93D2-360D-4706-A01A-7DDCC0779CDD}"/>
              </a:ext>
            </a:extLst>
          </p:cNvPr>
          <p:cNvGraphicFramePr>
            <a:graphicFrameLocks noChangeAspect="1"/>
          </p:cNvGraphicFramePr>
          <p:nvPr userDrawn="1">
            <p:custDataLst>
              <p:tags r:id="rId1"/>
            </p:custDataLst>
            <p:extLst>
              <p:ext uri="{D42A27DB-BD31-4B8C-83A1-F6EECF244321}">
                <p14:modId xmlns:p14="http://schemas.microsoft.com/office/powerpoint/2010/main" val="20667699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8CC93D2-360D-4706-A01A-7DDCC0779CD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1" name="Title 1"/>
          <p:cNvSpPr>
            <a:spLocks noGrp="1"/>
          </p:cNvSpPr>
          <p:nvPr>
            <p:ph type="title" hasCustomPrompt="1"/>
          </p:nvPr>
        </p:nvSpPr>
        <p:spPr>
          <a:xfrm>
            <a:off x="342523" y="3826333"/>
            <a:ext cx="11506955" cy="1606550"/>
          </a:xfr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mj-lt"/>
                <a:ea typeface="+mj-ea"/>
                <a:cs typeface="+mj-cs"/>
                <a:sym typeface="Trebuchet MS" panose="020B0603020202020204" pitchFamily="34" charset="0"/>
              </a:defRPr>
            </a:lvl1pPr>
          </a:lstStyle>
          <a:p>
            <a:r>
              <a:rPr lang="en-US"/>
              <a:t>Click to add big statement text</a:t>
            </a:r>
          </a:p>
        </p:txBody>
      </p:sp>
      <p:sp>
        <p:nvSpPr>
          <p:cNvPr id="8" name="Freeform: Shape 7">
            <a:extLst>
              <a:ext uri="{FF2B5EF4-FFF2-40B4-BE49-F238E27FC236}">
                <a16:creationId xmlns:a16="http://schemas.microsoft.com/office/drawing/2014/main" id="{CE41D4F2-89A3-45DA-9ED1-364D132D9781}"/>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DA6CC5C4-CC55-43D8-BEAE-D7893BDE673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5850758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33BD4FE-1DCC-4590-9835-73B8BEEA9FC2}"/>
              </a:ext>
            </a:extLst>
          </p:cNvPr>
          <p:cNvGraphicFramePr>
            <a:graphicFrameLocks noChangeAspect="1"/>
          </p:cNvGraphicFramePr>
          <p:nvPr userDrawn="1">
            <p:custDataLst>
              <p:tags r:id="rId1"/>
            </p:custDataLst>
            <p:extLst>
              <p:ext uri="{D42A27DB-BD31-4B8C-83A1-F6EECF244321}">
                <p14:modId xmlns:p14="http://schemas.microsoft.com/office/powerpoint/2010/main" val="3878413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E33BD4FE-1DCC-4590-9835-73B8BEEA9FC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Date Placeholder 7"/>
          <p:cNvSpPr>
            <a:spLocks noGrp="1"/>
          </p:cNvSpPr>
          <p:nvPr>
            <p:ph type="dt" sz="half" idx="10"/>
          </p:nvPr>
        </p:nvSpPr>
        <p:spPr/>
        <p:txBody>
          <a:bodyPr/>
          <a:lstStyle>
            <a:lvl1pPr>
              <a:defRPr>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6" name="Rectangle 5"/>
          <p:cNvSpPr/>
          <p:nvPr userDrawn="1"/>
        </p:nvSpPr>
        <p:spPr bwMode="white">
          <a:xfrm>
            <a:off x="342523" y="625475"/>
            <a:ext cx="932688" cy="932688"/>
          </a:xfrm>
          <a:prstGeom prst="rect">
            <a:avLst/>
          </a:prstGeom>
          <a:noFill/>
          <a:ln>
            <a:solidFill>
              <a:srgbClr val="6FB8E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7" name="Title 1"/>
          <p:cNvSpPr>
            <a:spLocks noGrp="1"/>
          </p:cNvSpPr>
          <p:nvPr>
            <p:ph type="title" hasCustomPrompt="1"/>
          </p:nvPr>
        </p:nvSpPr>
        <p:spPr>
          <a:xfrm>
            <a:off x="342523" y="3826333"/>
            <a:ext cx="11506955" cy="1606550"/>
          </a:xfrm>
          <a:prstGeom prst="rect">
            <a:avLst/>
          </a:prstGeo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6FB8E6"/>
                </a:solidFill>
                <a:latin typeface="+mj-lt"/>
                <a:ea typeface="+mj-ea"/>
                <a:cs typeface="+mj-cs"/>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39361921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rgbClr val="003655"/>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60532038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Date Placeholder 1"/>
          <p:cNvSpPr>
            <a:spLocks noGrp="1"/>
          </p:cNvSpPr>
          <p:nvPr>
            <p:ph type="dt" sz="half" idx="10"/>
          </p:nvPr>
        </p:nvSpPr>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rgbClr val="006DAA"/>
          </a:solidFill>
          <a:ln>
            <a:noFill/>
          </a:ln>
          <a:effectLst/>
        </p:spPr>
        <p:txBody>
          <a:bodyPr vert="horz" wrap="square" lIns="91440" tIns="45720" rIns="91440" bIns="45720" numCol="1" anchor="t" anchorCtr="0" compatLnSpc="1">
            <a:prstTxWarp prst="textNoShape">
              <a:avLst/>
            </a:prstTxWarp>
            <a:noAutofit/>
          </a:bodyPr>
          <a:lstStyle/>
          <a:p>
            <a:endParaRPr lang="en-US">
              <a:latin typeface="+mn-lt"/>
              <a:ea typeface="+mn-ea"/>
              <a:cs typeface="+mn-cs"/>
              <a:sym typeface="Trebuchet MS" panose="020B0603020202020204" pitchFamily="34" charset="0"/>
            </a:endParaRPr>
          </a:p>
        </p:txBody>
      </p:sp>
      <p:sp>
        <p:nvSpPr>
          <p:cNvPr id="8" name="Freeform: Shape 7">
            <a:extLst>
              <a:ext uri="{FF2B5EF4-FFF2-40B4-BE49-F238E27FC236}">
                <a16:creationId xmlns:a16="http://schemas.microsoft.com/office/drawing/2014/main" id="{F9E98535-478D-43FF-8FB1-A4134C1C8023}"/>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2FBFF4D6-89B2-4D0D-9D92-2CB9C8F83581}"/>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7419413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AA3DAD0-6C7C-420C-B4B5-80255277E350}"/>
              </a:ext>
            </a:extLst>
          </p:cNvPr>
          <p:cNvGraphicFramePr>
            <a:graphicFrameLocks noChangeAspect="1"/>
          </p:cNvGraphicFramePr>
          <p:nvPr userDrawn="1">
            <p:custDataLst>
              <p:tags r:id="rId1"/>
            </p:custDataLst>
            <p:extLst>
              <p:ext uri="{D42A27DB-BD31-4B8C-83A1-F6EECF244321}">
                <p14:modId xmlns:p14="http://schemas.microsoft.com/office/powerpoint/2010/main" val="26238465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think-cell data - do not delete" hidden="1">
                        <a:extLst>
                          <a:ext uri="{FF2B5EF4-FFF2-40B4-BE49-F238E27FC236}">
                            <a16:creationId xmlns:a16="http://schemas.microsoft.com/office/drawing/2014/main" id="{6AA3DAD0-6C7C-420C-B4B5-80255277E35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7" name="Freeform: Shape 6">
            <a:extLst>
              <a:ext uri="{FF2B5EF4-FFF2-40B4-BE49-F238E27FC236}">
                <a16:creationId xmlns:a16="http://schemas.microsoft.com/office/drawing/2014/main" id="{5729EF14-C0C0-445E-BD1E-9E10944D7AE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7462F3CE-400D-411C-862B-0C6B5CB8536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9" name="Title Placeholder 1">
            <a:extLst>
              <a:ext uri="{FF2B5EF4-FFF2-40B4-BE49-F238E27FC236}">
                <a16:creationId xmlns:a16="http://schemas.microsoft.com/office/drawing/2014/main" id="{538CC36C-EA85-4E5B-BF0C-556E515E5784}"/>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defRPr>
            </a:lvl1pPr>
          </a:lstStyle>
          <a:p>
            <a:r>
              <a:rPr lang="en-US"/>
              <a:t>Click to add title</a:t>
            </a:r>
          </a:p>
        </p:txBody>
      </p:sp>
    </p:spTree>
    <p:extLst>
      <p:ext uri="{BB962C8B-B14F-4D97-AF65-F5344CB8AC3E}">
        <p14:creationId xmlns:p14="http://schemas.microsoft.com/office/powerpoint/2010/main" val="25483755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DB2EBFD-7DE3-4970-9DF5-A8D176089301}"/>
              </a:ext>
            </a:extLst>
          </p:cNvPr>
          <p:cNvGraphicFramePr>
            <a:graphicFrameLocks noChangeAspect="1"/>
          </p:cNvGraphicFramePr>
          <p:nvPr userDrawn="1">
            <p:custDataLst>
              <p:tags r:id="rId1"/>
            </p:custDataLst>
            <p:extLst>
              <p:ext uri="{D42A27DB-BD31-4B8C-83A1-F6EECF244321}">
                <p14:modId xmlns:p14="http://schemas.microsoft.com/office/powerpoint/2010/main" val="35542097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6DB2EBFD-7DE3-4970-9DF5-A8D17608930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20" name="TextBox 19"/>
          <p:cNvSpPr txBox="1"/>
          <p:nvPr userDrawn="1"/>
        </p:nvSpPr>
        <p:spPr>
          <a:xfrm>
            <a:off x="372825" y="2619323"/>
            <a:ext cx="3246675" cy="1678986"/>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5400" b="1">
                <a:solidFill>
                  <a:srgbClr val="006DAA"/>
                </a:solidFill>
                <a:latin typeface="+mn-lt"/>
                <a:ea typeface="+mn-ea"/>
                <a:cs typeface="+mn-cs"/>
                <a:sym typeface="Trebuchet MS" panose="020B0603020202020204" pitchFamily="34" charset="0"/>
              </a:rPr>
              <a:t>Table of contents</a:t>
            </a:r>
          </a:p>
        </p:txBody>
      </p:sp>
      <p:sp>
        <p:nvSpPr>
          <p:cNvPr id="15"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
        <p:nvSpPr>
          <p:cNvPr id="11" name="Freeform: Shape 10">
            <a:extLst>
              <a:ext uri="{FF2B5EF4-FFF2-40B4-BE49-F238E27FC236}">
                <a16:creationId xmlns:a16="http://schemas.microsoft.com/office/drawing/2014/main" id="{182CA021-90FB-4B03-9105-78925CC911A4}"/>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2" name="TextBox 11">
            <a:extLst>
              <a:ext uri="{FF2B5EF4-FFF2-40B4-BE49-F238E27FC236}">
                <a16:creationId xmlns:a16="http://schemas.microsoft.com/office/drawing/2014/main" id="{121B8FBC-EFA3-4A49-A64C-BADFE485755F}"/>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0239090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D. Blank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3AED3F63-A889-4CD8-902B-FDE8EE4076ED}"/>
              </a:ext>
            </a:extLst>
          </p:cNvPr>
          <p:cNvGraphicFramePr>
            <a:graphicFrameLocks noChangeAspect="1"/>
          </p:cNvGraphicFramePr>
          <p:nvPr userDrawn="1">
            <p:custDataLst>
              <p:tags r:id="rId1"/>
            </p:custDataLst>
            <p:extLst>
              <p:ext uri="{D42A27DB-BD31-4B8C-83A1-F6EECF244321}">
                <p14:modId xmlns:p14="http://schemas.microsoft.com/office/powerpoint/2010/main" val="29650353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3AED3F63-A889-4CD8-902B-FDE8EE4076E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7" name="Freeform: Shape 6">
            <a:extLst>
              <a:ext uri="{FF2B5EF4-FFF2-40B4-BE49-F238E27FC236}">
                <a16:creationId xmlns:a16="http://schemas.microsoft.com/office/drawing/2014/main" id="{E6411F7C-290D-423E-A4B2-9CA9760798A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77CF6A5B-0D9C-4D34-8EC0-52B6208E707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6408276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D. Blank">
    <p:bg>
      <p:bgPr>
        <a:solidFill>
          <a:srgbClr val="FFFFFF"/>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C9B6F08-7132-4E70-B449-3C449235B91C}"/>
              </a:ext>
            </a:extLst>
          </p:cNvPr>
          <p:cNvGraphicFramePr>
            <a:graphicFrameLocks noChangeAspect="1"/>
          </p:cNvGraphicFramePr>
          <p:nvPr userDrawn="1">
            <p:custDataLst>
              <p:tags r:id="rId1"/>
            </p:custDataLst>
            <p:extLst>
              <p:ext uri="{D42A27DB-BD31-4B8C-83A1-F6EECF244321}">
                <p14:modId xmlns:p14="http://schemas.microsoft.com/office/powerpoint/2010/main" val="11137433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8C9B6F08-7132-4E70-B449-3C449235B91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Date Placeholder 6"/>
          <p:cNvSpPr>
            <a:spLocks noGrp="1"/>
          </p:cNvSpPr>
          <p:nvPr>
            <p:ph type="dt" sz="half" idx="10"/>
          </p:nvPr>
        </p:nvSpPr>
        <p:spPr/>
        <p:txBody>
          <a:bodyPr/>
          <a:lstStyle>
            <a:lvl1pPr>
              <a:defRPr>
                <a:latin typeface="+mn-lt"/>
                <a:ea typeface="+mn-ea"/>
                <a:cs typeface="+mn-cs"/>
                <a:sym typeface="Trebuchet MS" panose="020B0603020202020204" pitchFamily="34" charset="0"/>
              </a:defRPr>
            </a:lvl1pPr>
          </a:lstStyle>
          <a:p>
            <a:endParaRPr lang="en-US"/>
          </a:p>
        </p:txBody>
      </p:sp>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1571185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 Disclaimer">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C9B7A14-E599-427D-B59F-B49DF38BA344}"/>
              </a:ext>
            </a:extLst>
          </p:cNvPr>
          <p:cNvGraphicFramePr>
            <a:graphicFrameLocks noChangeAspect="1"/>
          </p:cNvGraphicFramePr>
          <p:nvPr userDrawn="1">
            <p:custDataLst>
              <p:tags r:id="rId1"/>
            </p:custDataLst>
            <p:extLst>
              <p:ext uri="{D42A27DB-BD31-4B8C-83A1-F6EECF244321}">
                <p14:modId xmlns:p14="http://schemas.microsoft.com/office/powerpoint/2010/main" val="32254416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AC9B7A14-E599-427D-B59F-B49DF38BA3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0"/>
          </p:nvPr>
        </p:nvSpPr>
        <p:spPr/>
        <p:txBody>
          <a:bodyPr/>
          <a:lstStyle>
            <a:lvl1pPr>
              <a:defRPr>
                <a:latin typeface="+mn-lt"/>
                <a:ea typeface="+mn-ea"/>
                <a:cs typeface="+mn-cs"/>
                <a:sym typeface="Trebuchet MS" panose="020B0603020202020204" pitchFamily="34" charset="0"/>
              </a:defRPr>
            </a:lvl1pPr>
          </a:lstStyle>
          <a:p>
            <a:endParaRPr lang="en-US"/>
          </a:p>
        </p:txBody>
      </p:sp>
      <p:sp>
        <p:nvSpPr>
          <p:cNvPr id="1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1" name="Title 6">
            <a:extLst>
              <a:ext uri="{FF2B5EF4-FFF2-40B4-BE49-F238E27FC236}">
                <a16:creationId xmlns:a16="http://schemas.microsoft.com/office/drawing/2014/main" id="{4F3117FC-9878-4DAB-B3F1-C5A1C8A493E5}"/>
              </a:ext>
            </a:extLst>
          </p:cNvPr>
          <p:cNvSpPr txBox="1">
            <a:spLocks/>
          </p:cNvSpPr>
          <p:nvPr userDrawn="1"/>
        </p:nvSpPr>
        <p:spPr>
          <a:xfrm>
            <a:off x="342523" y="2973076"/>
            <a:ext cx="3657976" cy="70634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100" b="1">
                <a:solidFill>
                  <a:srgbClr val="006DAA"/>
                </a:solidFill>
                <a:latin typeface="+mn-lt"/>
                <a:ea typeface="+mn-ea"/>
                <a:cs typeface="+mn-cs"/>
                <a:sym typeface="Trebuchet MS" panose="020B0603020202020204" pitchFamily="34" charset="0"/>
              </a:rPr>
              <a:t>Disclaimer</a:t>
            </a:r>
          </a:p>
        </p:txBody>
      </p:sp>
      <p:sp>
        <p:nvSpPr>
          <p:cNvPr id="12" name="Text Placeholder 4">
            <a:extLst>
              <a:ext uri="{FF2B5EF4-FFF2-40B4-BE49-F238E27FC236}">
                <a16:creationId xmlns:a16="http://schemas.microsoft.com/office/drawing/2014/main" id="{0BCC0028-886A-4C99-9979-D841BC599EE8}"/>
              </a:ext>
            </a:extLst>
          </p:cNvPr>
          <p:cNvSpPr>
            <a:spLocks noGrp="1"/>
          </p:cNvSpPr>
          <p:nvPr>
            <p:ph type="body" sz="quarter" idx="11" hasCustomPrompt="1"/>
          </p:nvPr>
        </p:nvSpPr>
        <p:spPr>
          <a:xfrm>
            <a:off x="5640406" y="1387257"/>
            <a:ext cx="6209072" cy="3877985"/>
          </a:xfrm>
        </p:spPr>
        <p:txBody>
          <a:bodyPr/>
          <a:lstStyle>
            <a:lvl1pPr>
              <a:defRPr sz="900"/>
            </a:lvl1pPr>
            <a:lvl2pPr>
              <a:defRPr sz="900"/>
            </a:lvl2pPr>
            <a:lvl3pPr>
              <a:defRPr sz="900"/>
            </a:lvl3pPr>
            <a:lvl4pPr>
              <a:defRPr sz="900"/>
            </a:lvl4pPr>
            <a:lvl5pPr>
              <a:defRPr sz="900"/>
            </a:lvl5pPr>
          </a:lstStyle>
          <a:p>
            <a:pPr lvl="0"/>
            <a:r>
              <a:rPr lang="en-US"/>
              <a:t>Text</a:t>
            </a:r>
          </a:p>
        </p:txBody>
      </p:sp>
      <p:cxnSp>
        <p:nvCxnSpPr>
          <p:cNvPr id="13" name="Straight Connector 12">
            <a:extLst>
              <a:ext uri="{FF2B5EF4-FFF2-40B4-BE49-F238E27FC236}">
                <a16:creationId xmlns:a16="http://schemas.microsoft.com/office/drawing/2014/main" id="{AE7258A3-2AF2-470D-B32F-34B917296B55}"/>
              </a:ext>
            </a:extLst>
          </p:cNvPr>
          <p:cNvCxnSpPr/>
          <p:nvPr userDrawn="1"/>
        </p:nvCxnSpPr>
        <p:spPr>
          <a:xfrm>
            <a:off x="4820453" y="1387257"/>
            <a:ext cx="0" cy="3877985"/>
          </a:xfrm>
          <a:prstGeom prst="line">
            <a:avLst/>
          </a:prstGeom>
          <a:ln w="9525">
            <a:solidFill>
              <a:srgbClr val="006DAA"/>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32211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blank" preserve="1">
  <p:cSld name="D. 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51420272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7" name="図 6" descr="ロゴ&#10;&#10;低い精度で自動的に生成された説明">
            <a:extLst>
              <a:ext uri="{FF2B5EF4-FFF2-40B4-BE49-F238E27FC236}">
                <a16:creationId xmlns:a16="http://schemas.microsoft.com/office/drawing/2014/main" id="{B9DAB702-2D50-4D7F-8B69-FCBAB7E8BCE6}"/>
              </a:ext>
            </a:extLst>
          </p:cNvPr>
          <p:cNvPicPr>
            <a:picLocks noChangeAspect="1"/>
          </p:cNvPicPr>
          <p:nvPr userDrawn="1"/>
        </p:nvPicPr>
        <p:blipFill>
          <a:blip r:embed="rId5"/>
          <a:stretch>
            <a:fillRect/>
          </a:stretch>
        </p:blipFill>
        <p:spPr>
          <a:xfrm>
            <a:off x="-1" y="1712"/>
            <a:ext cx="12195049" cy="6856287"/>
          </a:xfrm>
          <a:prstGeom prst="rect">
            <a:avLst/>
          </a:prstGeom>
        </p:spPr>
      </p:pic>
      <p:sp>
        <p:nvSpPr>
          <p:cNvPr id="11" name="フッター プレースホルダー 3">
            <a:extLst>
              <a:ext uri="{FF2B5EF4-FFF2-40B4-BE49-F238E27FC236}">
                <a16:creationId xmlns:a16="http://schemas.microsoft.com/office/drawing/2014/main" id="{9B4374CF-9AAD-44A2-943C-20820742A16F}"/>
              </a:ext>
            </a:extLst>
          </p:cNvPr>
          <p:cNvSpPr txBox="1">
            <a:spLocks/>
          </p:cNvSpPr>
          <p:nvPr userDrawn="1"/>
        </p:nvSpPr>
        <p:spPr bwMode="auto">
          <a:xfrm>
            <a:off x="4165600" y="6458932"/>
            <a:ext cx="3860800" cy="287337"/>
          </a:xfrm>
          <a:prstGeom prst="rect">
            <a:avLst/>
          </a:prstGeom>
          <a:solidFill>
            <a:srgbClr val="FFFFFF">
              <a:alpha val="0"/>
            </a:srgbClr>
          </a:solid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100" kern="1200">
                <a:solidFill>
                  <a:srgbClr val="24235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srgbClr val="24235C"/>
              </a:solidFill>
              <a:effectLst/>
              <a:uLnTx/>
              <a:uFillTx/>
              <a:latin typeface="Meiryo UI"/>
              <a:ea typeface="Meiryo UI"/>
              <a:cs typeface="+mn-cs"/>
            </a:endParaRPr>
          </a:p>
        </p:txBody>
      </p:sp>
    </p:spTree>
    <p:extLst>
      <p:ext uri="{BB962C8B-B14F-4D97-AF65-F5344CB8AC3E}">
        <p14:creationId xmlns:p14="http://schemas.microsoft.com/office/powerpoint/2010/main" val="23516218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12104116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1" name="Rectangle 10"/>
          <p:cNvSpPr/>
          <p:nvPr userDrawn="1"/>
        </p:nvSpPr>
        <p:spPr bwMode="invGray">
          <a:xfrm>
            <a:off x="1388145" y="4691187"/>
            <a:ext cx="929337" cy="995874"/>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a:solidFill>
                <a:prstClr val="white"/>
              </a:solidFill>
              <a:latin typeface="+mn-lt"/>
              <a:ea typeface="+mn-ea"/>
              <a:cs typeface="+mn-cs"/>
            </a:endParaRPr>
          </a:p>
        </p:txBody>
      </p:sp>
      <p:sp>
        <p:nvSpPr>
          <p:cNvPr id="12" name="Rectangle 11"/>
          <p:cNvSpPr/>
          <p:nvPr userDrawn="1">
            <p:custDataLst>
              <p:tags r:id="rId2"/>
            </p:custDataLst>
          </p:nvPr>
        </p:nvSpPr>
        <p:spPr>
          <a:xfrm>
            <a:off x="2509482" y="4691187"/>
            <a:ext cx="1570152" cy="1468176"/>
          </a:xfrm>
          <a:prstGeom prst="rect">
            <a:avLst/>
          </a:prstGeom>
          <a:noFill/>
          <a:ln w="9525" cmpd="sng">
            <a:solidFill>
              <a:srgbClr val="FFFFF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a:solidFill>
                <a:srgbClr val="FFFFFF"/>
              </a:solidFill>
              <a:latin typeface="+mn-lt"/>
              <a:ea typeface="+mn-ea"/>
              <a:cs typeface="+mn-cs"/>
            </a:endParaRPr>
          </a:p>
        </p:txBody>
      </p:sp>
      <p:sp>
        <p:nvSpPr>
          <p:cNvPr id="2" name="TextBox 1"/>
          <p:cNvSpPr txBox="1"/>
          <p:nvPr userDrawn="1"/>
        </p:nvSpPr>
        <p:spPr>
          <a:xfrm>
            <a:off x="630000" y="907198"/>
            <a:ext cx="3448800" cy="3493008"/>
          </a:xfrm>
          <a:prstGeom prst="rect">
            <a:avLst/>
          </a:prstGeom>
          <a:noFill/>
          <a:ln>
            <a:solidFill>
              <a:schemeClr val="bg1"/>
            </a:solidFill>
          </a:ln>
        </p:spPr>
        <p:txBody>
          <a:bodyPr wrap="square" lIns="612000" tIns="468000" rIns="0" bIns="0" rtlCol="0" anchor="t">
            <a:noAutofit/>
          </a:bodyPr>
          <a:lstStyle/>
          <a:p>
            <a:pPr>
              <a:lnSpc>
                <a:spcPct val="90000"/>
              </a:lnSpc>
              <a:spcAft>
                <a:spcPts val="600"/>
              </a:spcAft>
            </a:pPr>
            <a:endParaRPr lang="en-US" sz="5400">
              <a:solidFill>
                <a:schemeClr val="bg1"/>
              </a:solidFill>
              <a:latin typeface="+mn-lt"/>
              <a:ea typeface="+mn-ea"/>
              <a:cs typeface="+mn-cs"/>
            </a:endParaRPr>
          </a:p>
        </p:txBody>
      </p:sp>
      <p:sp>
        <p:nvSpPr>
          <p:cNvPr id="10" name="TextBox 1"/>
          <p:cNvSpPr txBox="1"/>
          <p:nvPr userDrawn="1"/>
        </p:nvSpPr>
        <p:spPr>
          <a:xfrm>
            <a:off x="878155" y="1115416"/>
            <a:ext cx="2951770" cy="881780"/>
          </a:xfrm>
          <a:prstGeom prst="rect">
            <a:avLst/>
          </a:prstGeom>
          <a:noFill/>
        </p:spPr>
        <p:txBody>
          <a:bodyPr wrap="none" rtlCol="0">
            <a:spAutoFit/>
          </a:bodyPr>
          <a:lstStyle/>
          <a:p>
            <a:pPr algn="ctr" fontAlgn="auto">
              <a:lnSpc>
                <a:spcPct val="95000"/>
              </a:lnSpc>
              <a:spcBef>
                <a:spcPts val="0"/>
              </a:spcBef>
              <a:spcAft>
                <a:spcPts val="0"/>
              </a:spcAft>
            </a:pPr>
            <a:r>
              <a:rPr lang="en-US" sz="5400" b="1">
                <a:solidFill>
                  <a:schemeClr val="bg1"/>
                </a:solidFill>
                <a:latin typeface="+mn-lt"/>
                <a:ea typeface="+mn-ea"/>
                <a:cs typeface="+mn-cs"/>
              </a:rPr>
              <a:t>Agenda</a:t>
            </a:r>
          </a:p>
        </p:txBody>
      </p:sp>
      <p:sp>
        <p:nvSpPr>
          <p:cNvPr id="13" name="Freeform: Shape 12">
            <a:extLst>
              <a:ext uri="{FF2B5EF4-FFF2-40B4-BE49-F238E27FC236}">
                <a16:creationId xmlns:a16="http://schemas.microsoft.com/office/drawing/2014/main" id="{E863F42A-6B68-4B7F-86C6-2372D04CCC3B}"/>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16F40353-BDE2-4A33-B802-DC526CB7846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5703140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AF87B0F5-88D6-4F33-AC05-24DB71C2D577}"/>
              </a:ext>
            </a:extLst>
          </p:cNvPr>
          <p:cNvGraphicFramePr>
            <a:graphicFrameLocks noChangeAspect="1"/>
          </p:cNvGraphicFramePr>
          <p:nvPr userDrawn="1">
            <p:custDataLst>
              <p:tags r:id="rId1"/>
            </p:custDataLst>
            <p:extLst>
              <p:ext uri="{D42A27DB-BD31-4B8C-83A1-F6EECF244321}">
                <p14:modId xmlns:p14="http://schemas.microsoft.com/office/powerpoint/2010/main" val="22618275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think-cell data - do not delete" hidden="1">
                        <a:extLst>
                          <a:ext uri="{FF2B5EF4-FFF2-40B4-BE49-F238E27FC236}">
                            <a16:creationId xmlns:a16="http://schemas.microsoft.com/office/drawing/2014/main" id="{AF87B0F5-88D6-4F33-AC05-24DB71C2D57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hasCustomPrompt="1"/>
          </p:nvPr>
        </p:nvSpPr>
        <p:spPr bwMode="blackWhite">
          <a:xfrm>
            <a:off x="1284742" y="2668041"/>
            <a:ext cx="9620491" cy="3201026"/>
          </a:xfrm>
          <a:prstGeom prst="rect">
            <a:avLst/>
          </a:prstGeom>
          <a:ln w="9525">
            <a:solidFill>
              <a:schemeClr val="bg1"/>
            </a:solidFill>
          </a:ln>
        </p:spPr>
        <p:txBody>
          <a:bodyPr vert="horz"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b="0" kern="1200" baseline="0" dirty="0">
                <a:solidFill>
                  <a:schemeClr val="bg1"/>
                </a:solidFill>
                <a:latin typeface="+mj-lt"/>
                <a:ea typeface="+mj-ea"/>
                <a:cs typeface="+mj-cs"/>
                <a:sym typeface="Trebuchet MS" panose="020B0603020202020204" pitchFamily="34" charset="0"/>
              </a:defRPr>
            </a:lvl1pPr>
          </a:lstStyle>
          <a:p>
            <a:r>
              <a:rPr lang="en-US"/>
              <a:t>Click to add big statement text</a:t>
            </a: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59" name="Rectangle 58"/>
          <p:cNvSpPr/>
          <p:nvPr userDrawn="1"/>
        </p:nvSpPr>
        <p:spPr bwMode="white">
          <a:xfrm>
            <a:off x="1284743" y="1428131"/>
            <a:ext cx="947672" cy="947672"/>
          </a:xfrm>
          <a:prstGeom prst="rect">
            <a:avLst/>
          </a:prstGeom>
          <a:noFill/>
          <a:ln>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8" name="Freeform: Shape 7">
            <a:extLst>
              <a:ext uri="{FF2B5EF4-FFF2-40B4-BE49-F238E27FC236}">
                <a16:creationId xmlns:a16="http://schemas.microsoft.com/office/drawing/2014/main" id="{BEE56B76-D3BB-418E-A1A3-1C3711DD9CA8}"/>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2EAE940E-1E0B-4E16-9E0F-6A9A4A342FE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7123234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79215168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0" name="Rectangle 9"/>
          <p:cNvSpPr/>
          <p:nvPr userDrawn="1"/>
        </p:nvSpPr>
        <p:spPr bwMode="white">
          <a:xfrm>
            <a:off x="1284743" y="1428131"/>
            <a:ext cx="947672"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13" name="Rectangle 12"/>
          <p:cNvSpPr/>
          <p:nvPr userDrawn="1"/>
        </p:nvSpPr>
        <p:spPr>
          <a:xfrm>
            <a:off x="1285200" y="2667600"/>
            <a:ext cx="9619200" cy="32004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a:solidFill>
                <a:prstClr val="white"/>
              </a:solidFill>
              <a:latin typeface="+mn-lt"/>
              <a:ea typeface="+mn-ea"/>
              <a:cs typeface="+mn-cs"/>
            </a:endParaRPr>
          </a:p>
        </p:txBody>
      </p:sp>
      <p:sp>
        <p:nvSpPr>
          <p:cNvPr id="8" name="Freeform: Shape 7">
            <a:extLst>
              <a:ext uri="{FF2B5EF4-FFF2-40B4-BE49-F238E27FC236}">
                <a16:creationId xmlns:a16="http://schemas.microsoft.com/office/drawing/2014/main" id="{F8026BA5-8616-4C56-8476-B1A70B879BBB}"/>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B5FB73A5-18B0-4F99-BF87-2A1E4ACE799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729285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06593842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10"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b="1">
                <a:solidFill>
                  <a:schemeClr val="bg1"/>
                </a:solidFill>
                <a:latin typeface="+mn-lt"/>
                <a:ea typeface="+mn-ea"/>
                <a:cs typeface="+mn-cs"/>
              </a:rPr>
              <a:t>Agenda</a:t>
            </a:r>
          </a:p>
        </p:txBody>
      </p:sp>
      <p:cxnSp>
        <p:nvCxnSpPr>
          <p:cNvPr id="13" name="Straight Connector 12"/>
          <p:cNvCxnSpPr/>
          <p:nvPr userDrawn="1"/>
        </p:nvCxnSpPr>
        <p:spPr bwMode="white">
          <a:xfrm>
            <a:off x="618898" y="1206000"/>
            <a:ext cx="11576304" cy="0"/>
          </a:xfrm>
          <a:prstGeom prst="line">
            <a:avLst/>
          </a:prstGeom>
          <a:ln w="9525"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8" name="Freeform: Shape 7">
            <a:extLst>
              <a:ext uri="{FF2B5EF4-FFF2-40B4-BE49-F238E27FC236}">
                <a16:creationId xmlns:a16="http://schemas.microsoft.com/office/drawing/2014/main" id="{DC3F3A60-0241-4A58-BC21-5A4E338F940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1C3875DE-A1AD-45BF-B168-F3480B13692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42160771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60941225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13" name="Rectangle 12"/>
          <p:cNvSpPr/>
          <p:nvPr userDrawn="1"/>
        </p:nvSpPr>
        <p:spPr bwMode="white">
          <a:xfrm>
            <a:off x="4080763"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7" name="TextBox 16"/>
          <p:cNvSpPr txBox="1"/>
          <p:nvPr userDrawn="1"/>
        </p:nvSpPr>
        <p:spPr>
          <a:xfrm>
            <a:off x="372825" y="3207715"/>
            <a:ext cx="1547143" cy="332399"/>
          </a:xfrm>
          <a:prstGeom prst="rect">
            <a:avLst/>
          </a:prstGeom>
          <a:noFill/>
        </p:spPr>
        <p:txBody>
          <a:bodyPr wrap="square" lIns="0" tIns="0" rIns="0" bIns="0" rtlCol="0" anchor="t">
            <a:spAutoFit/>
          </a:bodyPr>
          <a:lstStyle/>
          <a:p>
            <a:pPr>
              <a:lnSpc>
                <a:spcPct val="90000"/>
              </a:lnSpc>
              <a:spcAft>
                <a:spcPts val="600"/>
              </a:spcAft>
            </a:pPr>
            <a:r>
              <a:rPr lang="en-US" sz="2400" b="1">
                <a:solidFill>
                  <a:schemeClr val="bg1"/>
                </a:solidFill>
                <a:latin typeface="+mn-lt"/>
                <a:ea typeface="+mn-ea"/>
                <a:cs typeface="+mn-cs"/>
              </a:rPr>
              <a:t>Agenda</a:t>
            </a:r>
          </a:p>
        </p:txBody>
      </p:sp>
      <p:sp>
        <p:nvSpPr>
          <p:cNvPr id="8" name="Freeform: Shape 7">
            <a:extLst>
              <a:ext uri="{FF2B5EF4-FFF2-40B4-BE49-F238E27FC236}">
                <a16:creationId xmlns:a16="http://schemas.microsoft.com/office/drawing/2014/main" id="{089172EA-D745-400A-A2CD-20B657B8CD5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A6C5B0D7-C312-4A57-BA59-4A081E18136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2701909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2775424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8" name="Rectangle 7"/>
          <p:cNvSpPr/>
          <p:nvPr userDrawn="1"/>
        </p:nvSpPr>
        <p:spPr bwMode="invGray">
          <a:xfrm>
            <a:off x="1388145" y="4691187"/>
            <a:ext cx="929337" cy="995874"/>
          </a:xfrm>
          <a:prstGeom prst="rect">
            <a:avLst/>
          </a:prstGeom>
          <a:noFill/>
          <a:ln w="9525">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a:solidFill>
                <a:prstClr val="white"/>
              </a:solidFill>
              <a:latin typeface="+mn-lt"/>
              <a:ea typeface="+mn-ea"/>
              <a:cs typeface="+mn-cs"/>
            </a:endParaRPr>
          </a:p>
        </p:txBody>
      </p:sp>
      <p:sp>
        <p:nvSpPr>
          <p:cNvPr id="10" name="Rectangle 9"/>
          <p:cNvSpPr/>
          <p:nvPr userDrawn="1">
            <p:custDataLst>
              <p:tags r:id="rId2"/>
            </p:custDataLst>
          </p:nvPr>
        </p:nvSpPr>
        <p:spPr>
          <a:xfrm>
            <a:off x="2509482" y="4691187"/>
            <a:ext cx="1570152" cy="1468176"/>
          </a:xfrm>
          <a:prstGeom prst="rect">
            <a:avLst/>
          </a:prstGeom>
          <a:noFill/>
          <a:ln w="9525" cmpd="sng">
            <a:solidFill>
              <a:srgbClr val="6FB8E6"/>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a:solidFill>
                <a:srgbClr val="FFFFFF"/>
              </a:solidFill>
              <a:latin typeface="+mn-lt"/>
              <a:ea typeface="+mn-ea"/>
              <a:cs typeface="+mn-cs"/>
            </a:endParaRPr>
          </a:p>
        </p:txBody>
      </p:sp>
      <p:sp>
        <p:nvSpPr>
          <p:cNvPr id="11" name="TextBox 10"/>
          <p:cNvSpPr txBox="1"/>
          <p:nvPr userDrawn="1"/>
        </p:nvSpPr>
        <p:spPr>
          <a:xfrm>
            <a:off x="630000" y="907197"/>
            <a:ext cx="3448800" cy="3493008"/>
          </a:xfrm>
          <a:prstGeom prst="rect">
            <a:avLst/>
          </a:prstGeom>
          <a:noFill/>
          <a:ln>
            <a:solidFill>
              <a:srgbClr val="6FB8E6"/>
            </a:solidFill>
          </a:ln>
        </p:spPr>
        <p:txBody>
          <a:bodyPr wrap="square" lIns="612000" tIns="468000" rIns="0" bIns="0" rtlCol="0" anchor="t">
            <a:noAutofit/>
          </a:bodyPr>
          <a:lstStyle/>
          <a:p>
            <a:pPr>
              <a:lnSpc>
                <a:spcPct val="90000"/>
              </a:lnSpc>
              <a:spcAft>
                <a:spcPts val="600"/>
              </a:spcAft>
            </a:pPr>
            <a:endParaRPr lang="en-US" sz="5400">
              <a:solidFill>
                <a:schemeClr val="accent4"/>
              </a:solidFill>
              <a:latin typeface="+mn-lt"/>
              <a:ea typeface="+mn-ea"/>
              <a:cs typeface="+mn-cs"/>
            </a:endParaRPr>
          </a:p>
        </p:txBody>
      </p:sp>
      <p:sp>
        <p:nvSpPr>
          <p:cNvPr id="9" name="TextBox 1"/>
          <p:cNvSpPr txBox="1"/>
          <p:nvPr userDrawn="1"/>
        </p:nvSpPr>
        <p:spPr>
          <a:xfrm>
            <a:off x="878155" y="1115416"/>
            <a:ext cx="2951770" cy="881780"/>
          </a:xfrm>
          <a:prstGeom prst="rect">
            <a:avLst/>
          </a:prstGeom>
          <a:noFill/>
        </p:spPr>
        <p:txBody>
          <a:bodyPr wrap="non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b="1">
                <a:solidFill>
                  <a:srgbClr val="6FB8E6"/>
                </a:solidFill>
                <a:latin typeface="+mn-lt"/>
                <a:ea typeface="+mn-ea"/>
                <a:cs typeface="+mn-cs"/>
              </a:rPr>
              <a:t>Agenda</a:t>
            </a:r>
          </a:p>
        </p:txBody>
      </p:sp>
    </p:spTree>
    <p:extLst>
      <p:ext uri="{BB962C8B-B14F-4D97-AF65-F5344CB8AC3E}">
        <p14:creationId xmlns:p14="http://schemas.microsoft.com/office/powerpoint/2010/main" val="18655767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25030454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8" name="Rectangle 7"/>
          <p:cNvSpPr/>
          <p:nvPr userDrawn="1"/>
        </p:nvSpPr>
        <p:spPr bwMode="white">
          <a:xfrm>
            <a:off x="1284743" y="1428131"/>
            <a:ext cx="947672" cy="947672"/>
          </a:xfrm>
          <a:prstGeom prst="rect">
            <a:avLst/>
          </a:prstGeom>
          <a:noFill/>
          <a:ln w="9525">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n-ea"/>
              <a:cs typeface="+mn-cs"/>
              <a:sym typeface="Trebuchet MS" panose="020B0603020202020204" pitchFamily="34" charset="0"/>
            </a:endParaRPr>
          </a:p>
        </p:txBody>
      </p:sp>
      <p:sp>
        <p:nvSpPr>
          <p:cNvPr id="10" name="Rectangle 9"/>
          <p:cNvSpPr/>
          <p:nvPr userDrawn="1"/>
        </p:nvSpPr>
        <p:spPr>
          <a:xfrm>
            <a:off x="1285200" y="2667600"/>
            <a:ext cx="9619200" cy="3200400"/>
          </a:xfrm>
          <a:prstGeom prst="rect">
            <a:avLst/>
          </a:prstGeom>
          <a:noFill/>
          <a:ln w="9525">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a:solidFill>
                <a:prstClr val="white"/>
              </a:solidFill>
              <a:latin typeface="+mn-lt"/>
              <a:ea typeface="+mn-ea"/>
              <a:cs typeface="+mn-cs"/>
            </a:endParaRPr>
          </a:p>
        </p:txBody>
      </p:sp>
    </p:spTree>
    <p:extLst>
      <p:ext uri="{BB962C8B-B14F-4D97-AF65-F5344CB8AC3E}">
        <p14:creationId xmlns:p14="http://schemas.microsoft.com/office/powerpoint/2010/main" val="32061407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55761596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7"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b="1">
                <a:solidFill>
                  <a:srgbClr val="6FB8E6"/>
                </a:solidFill>
                <a:latin typeface="+mn-lt"/>
                <a:ea typeface="+mn-ea"/>
                <a:cs typeface="+mn-cs"/>
              </a:rPr>
              <a:t>Agenda</a:t>
            </a:r>
          </a:p>
        </p:txBody>
      </p:sp>
      <p:cxnSp>
        <p:nvCxnSpPr>
          <p:cNvPr id="9" name="Straight Connector 8"/>
          <p:cNvCxnSpPr/>
          <p:nvPr userDrawn="1"/>
        </p:nvCxnSpPr>
        <p:spPr bwMode="white">
          <a:xfrm>
            <a:off x="618898" y="1206000"/>
            <a:ext cx="11576304" cy="0"/>
          </a:xfrm>
          <a:prstGeom prst="line">
            <a:avLst/>
          </a:prstGeom>
          <a:ln w="9525" cmpd="sng">
            <a:solidFill>
              <a:srgbClr val="6FB8E6"/>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43396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75511836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26" name="Rectangle 25"/>
          <p:cNvSpPr/>
          <p:nvPr userDrawn="1"/>
        </p:nvSpPr>
        <p:spPr bwMode="ltGray">
          <a:xfrm>
            <a:off x="4080763" y="-1309"/>
            <a:ext cx="8111237" cy="685930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2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Trebuchet MS" panose="020B0603020202020204" pitchFamily="34" charset="0"/>
              </a:rPr>
              <a:t>Copyright © 2024 by Boston Consulting Group. All rights reserved.</a:t>
            </a:r>
          </a:p>
        </p:txBody>
      </p:sp>
      <p:sp>
        <p:nvSpPr>
          <p:cNvPr id="10" name="TextBox 9"/>
          <p:cNvSpPr txBox="1"/>
          <p:nvPr userDrawn="1"/>
        </p:nvSpPr>
        <p:spPr>
          <a:xfrm>
            <a:off x="372825" y="3262145"/>
            <a:ext cx="1392475" cy="332399"/>
          </a:xfrm>
          <a:prstGeom prst="rect">
            <a:avLst/>
          </a:prstGeom>
          <a:noFill/>
        </p:spPr>
        <p:txBody>
          <a:bodyPr wrap="square" lIns="0" tIns="0" rIns="0" bIns="0" rtlCol="0" anchor="t">
            <a:spAutoFit/>
          </a:bodyPr>
          <a:lstStyle/>
          <a:p>
            <a:pPr>
              <a:lnSpc>
                <a:spcPct val="90000"/>
              </a:lnSpc>
              <a:spcAft>
                <a:spcPts val="600"/>
              </a:spcAft>
            </a:pPr>
            <a:r>
              <a:rPr lang="en-US" sz="2400" b="1">
                <a:solidFill>
                  <a:schemeClr val="bg1"/>
                </a:solidFill>
                <a:latin typeface="+mn-lt"/>
                <a:ea typeface="+mn-ea"/>
                <a:cs typeface="+mn-cs"/>
              </a:rPr>
              <a:t>Agenda</a:t>
            </a:r>
          </a:p>
        </p:txBody>
      </p:sp>
      <p:sp>
        <p:nvSpPr>
          <p:cNvPr id="8" name="Freeform: Shape 7">
            <a:extLst>
              <a:ext uri="{FF2B5EF4-FFF2-40B4-BE49-F238E27FC236}">
                <a16:creationId xmlns:a16="http://schemas.microsoft.com/office/drawing/2014/main" id="{13F432D4-90F7-4347-8B0D-6F69712766F5}"/>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9" name="TextBox 8">
            <a:extLst>
              <a:ext uri="{FF2B5EF4-FFF2-40B4-BE49-F238E27FC236}">
                <a16:creationId xmlns:a16="http://schemas.microsoft.com/office/drawing/2014/main" id="{BA2D55E2-33A5-4F1D-A177-E3B80103761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17847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94708548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n-ea"/>
              <a:cs typeface="+mn-cs"/>
              <a:sym typeface="Trebuchet MS" panose="020B0603020202020204" pitchFamily="34" charset="0"/>
            </a:endParaRPr>
          </a:p>
        </p:txBody>
      </p:sp>
      <p:sp>
        <p:nvSpPr>
          <p:cNvPr id="20" name="TextBox 19"/>
          <p:cNvSpPr txBox="1"/>
          <p:nvPr userDrawn="1"/>
        </p:nvSpPr>
        <p:spPr>
          <a:xfrm>
            <a:off x="372825" y="2619323"/>
            <a:ext cx="3221275" cy="1678986"/>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5400" b="1">
                <a:solidFill>
                  <a:srgbClr val="006DAA"/>
                </a:solidFill>
                <a:latin typeface="+mn-lt"/>
                <a:ea typeface="+mn-ea"/>
                <a:cs typeface="+mn-cs"/>
                <a:sym typeface="Trebuchet MS" panose="020B0603020202020204" pitchFamily="34" charset="0"/>
              </a:rPr>
              <a:t>Table of contents</a:t>
            </a:r>
          </a:p>
        </p:txBody>
      </p:sp>
      <p:sp>
        <p:nvSpPr>
          <p:cNvPr id="2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EACE6CEF-5B79-4EC9-A109-690F9C812831}"/>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F2D1201B-D5DE-4943-9AB9-C7935B86459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9336578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42597875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4" name="Object 3"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5400" b="0" i="0" baseline="0">
              <a:solidFill>
                <a:srgbClr val="FFFFFF"/>
              </a:solidFill>
              <a:latin typeface="Trebuchet MS" panose="020B0603020202020204" pitchFamily="34" charset="0"/>
              <a:ea typeface="Meiryo UI" panose="020B0604030504040204" pitchFamily="50" charset="-128"/>
              <a:cs typeface="+mj-cs"/>
              <a:sym typeface="Trebuchet MS" panose="020B0603020202020204" pitchFamily="34" charset="0"/>
            </a:endParaRPr>
          </a:p>
        </p:txBody>
      </p:sp>
      <p:sp>
        <p:nvSpPr>
          <p:cNvPr id="14" name="Rectangle 13"/>
          <p:cNvSpPr/>
          <p:nvPr userDrawn="1"/>
        </p:nvSpPr>
        <p:spPr>
          <a:xfrm>
            <a:off x="0" y="5279183"/>
            <a:ext cx="12192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pic>
        <p:nvPicPr>
          <p:cNvPr id="18" name="Picture 17"/>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8471921" y="1973272"/>
            <a:ext cx="580573" cy="6858000"/>
          </a:xfrm>
          <a:prstGeom prst="rect">
            <a:avLst/>
          </a:prstGeom>
        </p:spPr>
      </p:pic>
      <p:pic>
        <p:nvPicPr>
          <p:cNvPr id="15"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a:stretch/>
        </p:blipFill>
        <p:spPr>
          <a:xfrm flipH="1">
            <a:off x="0" y="0"/>
            <a:ext cx="12192000" cy="5276850"/>
          </a:xfrm>
          <a:prstGeom prst="rect">
            <a:avLst/>
          </a:prstGeom>
        </p:spPr>
      </p:pic>
      <p:sp>
        <p:nvSpPr>
          <p:cNvPr id="20" name="Picture Placeholder 8"/>
          <p:cNvSpPr>
            <a:spLocks noGrp="1"/>
          </p:cNvSpPr>
          <p:nvPr>
            <p:ph type="pic" sz="quarter" idx="13" hasCustomPrompt="1"/>
          </p:nvPr>
        </p:nvSpPr>
        <p:spPr>
          <a:xfrm>
            <a:off x="9366561" y="5570642"/>
            <a:ext cx="1867935" cy="896833"/>
          </a:xfrm>
          <a:prstGeom prst="rect">
            <a:avLst/>
          </a:prstGeom>
        </p:spPr>
        <p:txBody>
          <a:bodyPr anchor="b"/>
          <a:lstStyle>
            <a:lvl1pPr algn="ctr">
              <a:defRPr sz="1600">
                <a:solidFill>
                  <a:schemeClr val="tx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Logo</a:t>
            </a:r>
          </a:p>
        </p:txBody>
      </p:sp>
      <p:sp>
        <p:nvSpPr>
          <p:cNvPr id="21" name="Rectangle 20"/>
          <p:cNvSpPr/>
          <p:nvPr userDrawn="1"/>
        </p:nvSpPr>
        <p:spPr bwMode="black">
          <a:xfrm>
            <a:off x="630936" y="626200"/>
            <a:ext cx="8125200"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1117415" y="6207842"/>
            <a:ext cx="6868800" cy="327148"/>
          </a:xfrm>
          <a:prstGeom prst="rect">
            <a:avLst/>
          </a:prstGeom>
          <a:noFill/>
        </p:spPr>
        <p:txBody>
          <a:bodyPr anchor="ctr"/>
          <a:lstStyle>
            <a:lvl1pPr algn="l">
              <a:lnSpc>
                <a:spcPct val="110000"/>
              </a:lnSpc>
              <a:buNone/>
              <a:defRPr sz="1200" b="1" cap="all" baseline="0">
                <a:solidFill>
                  <a:schemeClr val="accent5"/>
                </a:solidFill>
                <a:latin typeface="Trebuchet MS" panose="020B0603020202020204" pitchFamily="34" charset="0"/>
                <a:ea typeface="Meiryo UI" panose="020B0604030504040204" pitchFamily="50" charset="-128"/>
                <a:sym typeface="Trebuchet MS" panose="020B0603020202020204" pitchFamily="34" charset="0"/>
              </a:defRPr>
            </a:lvl1pPr>
            <a:lvl2pPr algn="ctr">
              <a:buNone/>
              <a:defRPr/>
            </a:lvl2pPr>
            <a:lvl3pPr marL="0" indent="0" algn="ctr">
              <a:buNone/>
              <a:defRPr/>
            </a:lvl3pPr>
            <a:lvl4pPr marL="228600" indent="0" algn="ctr">
              <a:buNone/>
              <a:defRPr/>
            </a:lvl4pPr>
            <a:lvl5pPr marL="457200"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1117415" y="5495706"/>
            <a:ext cx="6868800" cy="436195"/>
          </a:xfrm>
          <a:prstGeom prst="rect">
            <a:avLst/>
          </a:prstGeom>
        </p:spPr>
        <p:txBody>
          <a:bodyPr anchor="ctr"/>
          <a:lstStyle>
            <a:lvl1pPr marL="0" indent="0" algn="l">
              <a:lnSpc>
                <a:spcPct val="110000"/>
              </a:lnSpc>
              <a:buNone/>
              <a:defRPr sz="1600" baseline="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sentence case</a:t>
            </a:r>
          </a:p>
        </p:txBody>
      </p:sp>
      <p:sp>
        <p:nvSpPr>
          <p:cNvPr id="27" name="Title 1"/>
          <p:cNvSpPr>
            <a:spLocks noGrp="1"/>
          </p:cNvSpPr>
          <p:nvPr>
            <p:ph type="ctrTitle" hasCustomPrompt="1"/>
          </p:nvPr>
        </p:nvSpPr>
        <p:spPr bwMode="ltGray">
          <a:xfrm>
            <a:off x="1117415" y="1886242"/>
            <a:ext cx="6868800" cy="3138423"/>
          </a:xfrm>
          <a:prstGeom prst="rect">
            <a:avLst/>
          </a:prstGeom>
        </p:spPr>
        <p:txBody>
          <a:bodyPr vert="horz" anchor="b">
            <a:normAutofit/>
          </a:bodyPr>
          <a:lstStyle>
            <a:lvl1pPr algn="l">
              <a:lnSpc>
                <a:spcPct val="93000"/>
              </a:lnSpc>
              <a:defRPr sz="5400" baseline="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Title in Title Case</a:t>
            </a:r>
          </a:p>
        </p:txBody>
      </p:sp>
      <p:sp>
        <p:nvSpPr>
          <p:cNvPr id="33" name="Freeform 32"/>
          <p:cNvSpPr>
            <a:spLocks noChangeAspect="1"/>
          </p:cNvSpPr>
          <p:nvPr userDrawn="1">
            <p:custDataLst>
              <p:tags r:id="rId4"/>
            </p:custDataLst>
          </p:nvPr>
        </p:nvSpPr>
        <p:spPr bwMode="auto">
          <a:xfrm>
            <a:off x="1117415" y="1112679"/>
            <a:ext cx="2327644" cy="486479"/>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7064237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タイトルのみ">
    <p:bg>
      <p:bgPr>
        <a:solidFill>
          <a:schemeClr val="bg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B2B53-A499-3F53-E4F0-F73183774264}"/>
              </a:ext>
            </a:extLst>
          </p:cNvPr>
          <p:cNvGraphicFramePr>
            <a:graphicFrameLocks noChangeAspect="1"/>
          </p:cNvGraphicFramePr>
          <p:nvPr userDrawn="1">
            <p:custDataLst>
              <p:tags r:id="rId1"/>
            </p:custDataLst>
            <p:extLst>
              <p:ext uri="{D42A27DB-BD31-4B8C-83A1-F6EECF244321}">
                <p14:modId xmlns:p14="http://schemas.microsoft.com/office/powerpoint/2010/main" val="4017336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29FB2B53-A499-3F53-E4F0-F7318377426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7"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5" name="Title 4"/>
          <p:cNvSpPr>
            <a:spLocks noGrp="1"/>
          </p:cNvSpPr>
          <p:nvPr>
            <p:ph type="title" hasCustomPrompt="1"/>
          </p:nvPr>
        </p:nvSpPr>
        <p:spPr>
          <a:xfrm>
            <a:off x="630000" y="622800"/>
            <a:ext cx="10933200" cy="470898"/>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3400" b="0" i="0" u="none" kern="1200" spc="0">
                <a:solidFill>
                  <a:schemeClr val="tx2">
                    <a:lumMod val="10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pPr lvl="0"/>
            <a:r>
              <a:rPr lang="en-US"/>
              <a:t>Click to add title</a:t>
            </a:r>
          </a:p>
        </p:txBody>
      </p:sp>
    </p:spTree>
    <p:extLst>
      <p:ext uri="{BB962C8B-B14F-4D97-AF65-F5344CB8AC3E}">
        <p14:creationId xmlns:p14="http://schemas.microsoft.com/office/powerpoint/2010/main" val="30150048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B803C34-362D-4497-9793-9D6850ADE934}"/>
              </a:ext>
            </a:extLst>
          </p:cNvPr>
          <p:cNvGraphicFramePr>
            <a:graphicFrameLocks noChangeAspect="1"/>
          </p:cNvGraphicFramePr>
          <p:nvPr userDrawn="1">
            <p:custDataLst>
              <p:tags r:id="rId1"/>
            </p:custDataLst>
            <p:extLst>
              <p:ext uri="{D42A27DB-BD31-4B8C-83A1-F6EECF244321}">
                <p14:modId xmlns:p14="http://schemas.microsoft.com/office/powerpoint/2010/main" val="35311141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B803C34-362D-4497-9793-9D6850ADE93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147" name="Title 1"/>
          <p:cNvSpPr>
            <a:spLocks noGrp="1"/>
          </p:cNvSpPr>
          <p:nvPr>
            <p:ph type="title" hasCustomPrompt="1"/>
          </p:nvPr>
        </p:nvSpPr>
        <p:spPr bwMode="blackWhite">
          <a:xfrm>
            <a:off x="342523" y="3826800"/>
            <a:ext cx="11506955" cy="2041200"/>
          </a:xfrm>
        </p:spPr>
        <p:txBody>
          <a:bodyPr vert="horz" anchor="t">
            <a:noAutofit/>
          </a:bodyPr>
          <a:lstStyle>
            <a:lvl1pPr>
              <a:defRPr sz="5400" b="0">
                <a:solidFill>
                  <a:schemeClr val="bg1"/>
                </a:solidFill>
                <a:latin typeface="+mj-lt"/>
                <a:ea typeface="+mj-ea"/>
                <a:cs typeface="+mj-cs"/>
                <a:sym typeface="Trebuchet MS" panose="020B0603020202020204" pitchFamily="34" charset="0"/>
              </a:defRPr>
            </a:lvl1pPr>
          </a:lstStyle>
          <a:p>
            <a:r>
              <a:rPr lang="en-US"/>
              <a:t>Click to add big statement text</a:t>
            </a:r>
          </a:p>
        </p:txBody>
      </p:sp>
      <p:cxnSp>
        <p:nvCxnSpPr>
          <p:cNvPr id="148" name="Straight Connector 147"/>
          <p:cNvCxnSpPr/>
          <p:nvPr userDrawn="1"/>
        </p:nvCxnSpPr>
        <p:spPr bwMode="white">
          <a:xfrm>
            <a:off x="342523" y="3680016"/>
            <a:ext cx="11852680"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Freeform: Shape 6">
            <a:extLst>
              <a:ext uri="{FF2B5EF4-FFF2-40B4-BE49-F238E27FC236}">
                <a16:creationId xmlns:a16="http://schemas.microsoft.com/office/drawing/2014/main" id="{F54822F8-3C03-4917-BEB0-BA5E1CE83C60}"/>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8" name="TextBox 7">
            <a:extLst>
              <a:ext uri="{FF2B5EF4-FFF2-40B4-BE49-F238E27FC236}">
                <a16:creationId xmlns:a16="http://schemas.microsoft.com/office/drawing/2014/main" id="{A4479480-EE87-48AE-942E-2B3984BB182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タイトルとテキスト">
    <p:bg>
      <p:bgPr>
        <a:solidFill>
          <a:schemeClr val="bg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7417C339-D11C-2445-13A6-3F7ED17C51E5}"/>
              </a:ext>
            </a:extLst>
          </p:cNvPr>
          <p:cNvGraphicFramePr>
            <a:graphicFrameLocks noChangeAspect="1"/>
          </p:cNvGraphicFramePr>
          <p:nvPr userDrawn="1">
            <p:custDataLst>
              <p:tags r:id="rId1"/>
            </p:custDataLst>
            <p:extLst>
              <p:ext uri="{D42A27DB-BD31-4B8C-83A1-F6EECF244321}">
                <p14:modId xmlns:p14="http://schemas.microsoft.com/office/powerpoint/2010/main" val="33708423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7417C339-D11C-2445-13A6-3F7ED17C51E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FCE4FFF-81B3-4CDA-B0A1-3363FFB22A6A}"/>
              </a:ext>
            </a:extLst>
          </p:cNvPr>
          <p:cNvSpPr>
            <a:spLocks noGrp="1"/>
          </p:cNvSpPr>
          <p:nvPr>
            <p:ph type="title" hasCustomPrompt="1"/>
          </p:nvPr>
        </p:nvSpPr>
        <p:spPr>
          <a:xfrm>
            <a:off x="630000" y="622800"/>
            <a:ext cx="10933350" cy="470898"/>
          </a:xfrm>
        </p:spPr>
        <p:txBody>
          <a:bodyPr vert="horz"/>
          <a:lstStyle>
            <a:lvl1pPr>
              <a:defRPr sz="3400">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629399" y="2085628"/>
            <a:ext cx="10933801" cy="4089131"/>
          </a:xfrm>
        </p:spPr>
        <p:txBody>
          <a:bodyPr/>
          <a:lstStyle>
            <a:lvl1pPr>
              <a:lnSpc>
                <a:spcPct val="100000"/>
              </a:lnSpc>
              <a:spcBef>
                <a:spcPts val="0"/>
              </a:spcBef>
              <a:spcAft>
                <a:spcPts val="0"/>
              </a:spcAft>
              <a:defRPr sz="2000">
                <a:latin typeface="Trebuchet MS" panose="020B0603020202020204" pitchFamily="34" charset="0"/>
                <a:ea typeface="Meiryo UI" panose="020B0604030504040204" pitchFamily="50" charset="-128"/>
                <a:sym typeface="Trebuchet MS" panose="020B0603020202020204" pitchFamily="34" charset="0"/>
              </a:defRPr>
            </a:lvl1pPr>
            <a:lvl2pPr>
              <a:lnSpc>
                <a:spcPct val="100000"/>
              </a:lnSpc>
              <a:spcBef>
                <a:spcPts val="0"/>
              </a:spcBef>
              <a:spcAft>
                <a:spcPts val="0"/>
              </a:spcAft>
              <a:defRPr sz="2000">
                <a:latin typeface="Trebuchet MS" panose="020B0603020202020204" pitchFamily="34" charset="0"/>
                <a:ea typeface="Meiryo UI" panose="020B0604030504040204" pitchFamily="50" charset="-128"/>
                <a:sym typeface="Trebuchet MS" panose="020B0603020202020204" pitchFamily="34" charset="0"/>
              </a:defRPr>
            </a:lvl2pPr>
            <a:lvl3pPr>
              <a:lnSpc>
                <a:spcPct val="100000"/>
              </a:lnSpc>
              <a:spcBef>
                <a:spcPts val="0"/>
              </a:spcBef>
              <a:spcAft>
                <a:spcPts val="0"/>
              </a:spcAft>
              <a:defRPr sz="2000">
                <a:latin typeface="Trebuchet MS" panose="020B0603020202020204" pitchFamily="34" charset="0"/>
                <a:ea typeface="Meiryo UI" panose="020B0604030504040204" pitchFamily="50" charset="-128"/>
                <a:sym typeface="Trebuchet MS" panose="020B0603020202020204" pitchFamily="34" charset="0"/>
              </a:defRPr>
            </a:lvl3pPr>
            <a:lvl4pPr>
              <a:lnSpc>
                <a:spcPct val="100000"/>
              </a:lnSpc>
              <a:spcBef>
                <a:spcPts val="0"/>
              </a:spcBef>
              <a:spcAft>
                <a:spcPts val="0"/>
              </a:spcAft>
              <a:defRPr sz="2800">
                <a:latin typeface="Trebuchet MS" panose="020B0603020202020204" pitchFamily="34" charset="0"/>
                <a:ea typeface="Meiryo UI" panose="020B0604030504040204" pitchFamily="50" charset="-128"/>
                <a:sym typeface="Trebuchet MS" panose="020B0603020202020204" pitchFamily="34" charset="0"/>
              </a:defRPr>
            </a:lvl4pPr>
            <a:lvl5pPr>
              <a:lnSpc>
                <a:spcPct val="100000"/>
              </a:lnSpc>
              <a:spcBef>
                <a:spcPts val="0"/>
              </a:spcBef>
              <a:spcAft>
                <a:spcPts val="0"/>
              </a:spcAft>
              <a:defRPr sz="2800">
                <a:latin typeface="Trebuchet MS" panose="020B0603020202020204" pitchFamily="34" charset="0"/>
                <a:ea typeface="Meiryo UI" panose="020B0604030504040204" pitchFamily="50" charset="-128"/>
                <a:sym typeface="Trebuchet MS" panose="020B0603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34633767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chemeClr val="bg1"/>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C3B50CD4-FDA9-9D15-6A26-375166A98B10}"/>
              </a:ext>
            </a:extLst>
          </p:cNvPr>
          <p:cNvGraphicFramePr>
            <a:graphicFrameLocks noChangeAspect="1"/>
          </p:cNvGraphicFramePr>
          <p:nvPr userDrawn="1">
            <p:custDataLst>
              <p:tags r:id="rId1"/>
            </p:custDataLst>
            <p:extLst>
              <p:ext uri="{D42A27DB-BD31-4B8C-83A1-F6EECF244321}">
                <p14:modId xmlns:p14="http://schemas.microsoft.com/office/powerpoint/2010/main" val="12158532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C3B50CD4-FDA9-9D15-6A26-375166A98B1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Rectangle 7"/>
          <p:cNvSpPr/>
          <p:nvPr userDrawn="1"/>
        </p:nvSpPr>
        <p:spPr bwMode="ltGray">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9" name="Title 1"/>
          <p:cNvSpPr>
            <a:spLocks noGrp="1"/>
          </p:cNvSpPr>
          <p:nvPr>
            <p:ph type="title" hasCustomPrompt="1"/>
          </p:nvPr>
        </p:nvSpPr>
        <p:spPr bwMode="ltGray">
          <a:xfrm>
            <a:off x="630000" y="1544274"/>
            <a:ext cx="3452400" cy="1495794"/>
          </a:xfrm>
          <a:noFill/>
        </p:spPr>
        <p:txBody>
          <a:bodyPr vert="horz" wrap="square" lIns="0" tIns="0" rIns="320040" bIns="0" anchor="b">
            <a:noAutofit/>
          </a:bodyPr>
          <a:lstStyle>
            <a:lvl1pPr>
              <a:defRPr sz="320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1"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11342584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88550349-0B7A-ADAF-A272-9435783E2065}"/>
              </a:ext>
            </a:extLst>
          </p:cNvPr>
          <p:cNvGraphicFramePr>
            <a:graphicFrameLocks noChangeAspect="1"/>
          </p:cNvGraphicFramePr>
          <p:nvPr userDrawn="1">
            <p:custDataLst>
              <p:tags r:id="rId1"/>
            </p:custDataLst>
            <p:extLst>
              <p:ext uri="{D42A27DB-BD31-4B8C-83A1-F6EECF244321}">
                <p14:modId xmlns:p14="http://schemas.microsoft.com/office/powerpoint/2010/main" val="13154594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6" name="think-cell data - do not delete" hidden="1">
                        <a:extLst>
                          <a:ext uri="{FF2B5EF4-FFF2-40B4-BE49-F238E27FC236}">
                            <a16:creationId xmlns:a16="http://schemas.microsoft.com/office/drawing/2014/main" id="{88550349-0B7A-ADAF-A272-9435783E206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hasCustomPrompt="1"/>
          </p:nvPr>
        </p:nvSpPr>
        <p:spPr bwMode="blackWhite">
          <a:xfrm>
            <a:off x="1284742" y="2668041"/>
            <a:ext cx="9620491" cy="3201026"/>
          </a:xfrm>
          <a:prstGeom prst="rect">
            <a:avLst/>
          </a:prstGeom>
          <a:ln w="9525">
            <a:solidFill>
              <a:schemeClr val="bg1"/>
            </a:solidFill>
          </a:ln>
        </p:spPr>
        <p:txBody>
          <a:bodyPr vert="horz"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Trebuchet MS" panose="020B0603020202020204" pitchFamily="34" charset="0"/>
                <a:ea typeface="Meiryo UI" panose="020B0604030504040204" pitchFamily="50" charset="-128"/>
                <a:cs typeface="Arial" panose="020B0604020202020204" pitchFamily="34" charset="0"/>
                <a:sym typeface="Trebuchet MS" panose="020B0603020202020204" pitchFamily="34" charset="0"/>
              </a:defRPr>
            </a:lvl1pPr>
          </a:lstStyle>
          <a:p>
            <a:r>
              <a:rPr lang="en-US"/>
              <a:t>Click to add big statement text</a:t>
            </a:r>
          </a:p>
        </p:txBody>
      </p:sp>
      <p:sp>
        <p:nvSpPr>
          <p:cNvPr id="4" name="TextBox 3"/>
          <p:cNvSpPr txBox="1"/>
          <p:nvPr/>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2"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59" name="Rectangle 58"/>
          <p:cNvSpPr/>
          <p:nvPr userDrawn="1"/>
        </p:nvSpPr>
        <p:spPr bwMode="white">
          <a:xfrm>
            <a:off x="1284743" y="1428131"/>
            <a:ext cx="947672" cy="947672"/>
          </a:xfrm>
          <a:prstGeom prst="rect">
            <a:avLst/>
          </a:prstGeom>
          <a:noFill/>
          <a:ln>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37735205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C64FE56D-02AE-ECD4-8CFB-51168386E276}"/>
              </a:ext>
            </a:extLst>
          </p:cNvPr>
          <p:cNvGraphicFramePr>
            <a:graphicFrameLocks noChangeAspect="1"/>
          </p:cNvGraphicFramePr>
          <p:nvPr userDrawn="1">
            <p:custDataLst>
              <p:tags r:id="rId1"/>
            </p:custDataLst>
            <p:extLst>
              <p:ext uri="{D42A27DB-BD31-4B8C-83A1-F6EECF244321}">
                <p14:modId xmlns:p14="http://schemas.microsoft.com/office/powerpoint/2010/main" val="1370680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C64FE56D-02AE-ECD4-8CFB-51168386E27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47" name="Title 1"/>
          <p:cNvSpPr>
            <a:spLocks noGrp="1"/>
          </p:cNvSpPr>
          <p:nvPr>
            <p:ph type="title" hasCustomPrompt="1"/>
          </p:nvPr>
        </p:nvSpPr>
        <p:spPr bwMode="blackWhite">
          <a:xfrm>
            <a:off x="630000" y="3826800"/>
            <a:ext cx="10936800" cy="2041200"/>
          </a:xfrm>
        </p:spPr>
        <p:txBody>
          <a:bodyPr vert="horz" anchor="t">
            <a:noAutofit/>
          </a:bodyPr>
          <a:lstStyle>
            <a:lvl1pPr>
              <a:defRPr sz="54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big statement text</a:t>
            </a:r>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17704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DEB73BD-2003-CBEA-D44C-4D2FAF7BFE70}"/>
              </a:ext>
            </a:extLst>
          </p:cNvPr>
          <p:cNvGraphicFramePr>
            <a:graphicFrameLocks noChangeAspect="1"/>
          </p:cNvGraphicFramePr>
          <p:nvPr userDrawn="1">
            <p:custDataLst>
              <p:tags r:id="rId1"/>
            </p:custDataLst>
            <p:extLst>
              <p:ext uri="{D42A27DB-BD31-4B8C-83A1-F6EECF244321}">
                <p14:modId xmlns:p14="http://schemas.microsoft.com/office/powerpoint/2010/main" val="2292288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EDEB73BD-2003-CBEA-D44C-4D2FAF7BFE7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6" name="Picture 15"/>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4064994" y="0"/>
            <a:ext cx="416951" cy="6858000"/>
          </a:xfrm>
          <a:prstGeom prst="rect">
            <a:avLst/>
          </a:prstGeom>
        </p:spPr>
      </p:pic>
      <p:sp>
        <p:nvSpPr>
          <p:cNvPr id="17"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2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20" name="TextBox 19"/>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6" name="Rectangle 25"/>
          <p:cNvSpPr/>
          <p:nvPr userDrawn="1"/>
        </p:nvSpPr>
        <p:spPr bwMode="white">
          <a:xfrm>
            <a:off x="0" y="0"/>
            <a:ext cx="407950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7" name="Title 4"/>
          <p:cNvSpPr>
            <a:spLocks noGrp="1"/>
          </p:cNvSpPr>
          <p:nvPr>
            <p:ph type="title" hasCustomPrompt="1"/>
          </p:nvPr>
        </p:nvSpPr>
        <p:spPr>
          <a:xfrm>
            <a:off x="630000" y="2681103"/>
            <a:ext cx="3127881" cy="1495794"/>
          </a:xfrm>
          <a:prstGeom prst="rect">
            <a:avLst/>
          </a:prstGeom>
        </p:spPr>
        <p:txBody>
          <a:bodyPr vert="horz" anchor="ctr">
            <a:noAutofit/>
          </a:bodyPr>
          <a:lstStyle>
            <a:lvl1pPr>
              <a:defRPr sz="320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1039867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6CAC07EB-0124-569B-18AF-E41334F2148C}"/>
              </a:ext>
            </a:extLst>
          </p:cNvPr>
          <p:cNvGraphicFramePr>
            <a:graphicFrameLocks noChangeAspect="1"/>
          </p:cNvGraphicFramePr>
          <p:nvPr userDrawn="1">
            <p:custDataLst>
              <p:tags r:id="rId1"/>
            </p:custDataLst>
            <p:extLst>
              <p:ext uri="{D42A27DB-BD31-4B8C-83A1-F6EECF244321}">
                <p14:modId xmlns:p14="http://schemas.microsoft.com/office/powerpoint/2010/main" val="36969158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6CAC07EB-0124-569B-18AF-E41334F2148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7165606" y="0"/>
            <a:ext cx="416951" cy="6858000"/>
          </a:xfrm>
          <a:prstGeom prst="rect">
            <a:avLst/>
          </a:prstGeom>
        </p:spPr>
      </p:pic>
      <p:sp>
        <p:nvSpPr>
          <p:cNvPr id="13" name="Rectangle 12"/>
          <p:cNvSpPr/>
          <p:nvPr userDrawn="1"/>
        </p:nvSpPr>
        <p:spPr bwMode="white">
          <a:xfrm>
            <a:off x="0" y="0"/>
            <a:ext cx="7171956"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6"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20"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7" name="TextBox 16"/>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3" name="Title 3"/>
          <p:cNvSpPr>
            <a:spLocks noGrp="1"/>
          </p:cNvSpPr>
          <p:nvPr>
            <p:ph type="title" hasCustomPrompt="1"/>
          </p:nvPr>
        </p:nvSpPr>
        <p:spPr>
          <a:xfrm>
            <a:off x="630000" y="622800"/>
            <a:ext cx="6256800" cy="470898"/>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3400" b="0" i="0" u="none" kern="1200" spc="0">
                <a:solidFill>
                  <a:schemeClr val="tx2">
                    <a:lumMod val="10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pPr lvl="0"/>
            <a:r>
              <a:rPr lang="en-US"/>
              <a:t>Click to add title</a:t>
            </a:r>
          </a:p>
        </p:txBody>
      </p:sp>
    </p:spTree>
    <p:extLst>
      <p:ext uri="{BB962C8B-B14F-4D97-AF65-F5344CB8AC3E}">
        <p14:creationId xmlns:p14="http://schemas.microsoft.com/office/powerpoint/2010/main" val="248030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67BDBAE0-20B9-BB03-F0F7-4BF38D339499}"/>
              </a:ext>
            </a:extLst>
          </p:cNvPr>
          <p:cNvGraphicFramePr>
            <a:graphicFrameLocks noChangeAspect="1"/>
          </p:cNvGraphicFramePr>
          <p:nvPr userDrawn="1">
            <p:custDataLst>
              <p:tags r:id="rId1"/>
            </p:custDataLst>
            <p:extLst>
              <p:ext uri="{D42A27DB-BD31-4B8C-83A1-F6EECF244321}">
                <p14:modId xmlns:p14="http://schemas.microsoft.com/office/powerpoint/2010/main" val="23980012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67BDBAE0-20B9-BB03-F0F7-4BF38D33949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11" name="Title 4"/>
          <p:cNvSpPr>
            <a:spLocks noGrp="1"/>
          </p:cNvSpPr>
          <p:nvPr>
            <p:ph type="title" hasCustomPrompt="1"/>
          </p:nvPr>
        </p:nvSpPr>
        <p:spPr>
          <a:xfrm>
            <a:off x="630000" y="2681103"/>
            <a:ext cx="3127881" cy="1495794"/>
          </a:xfrm>
          <a:prstGeom prst="rect">
            <a:avLst/>
          </a:prstGeom>
        </p:spPr>
        <p:txBody>
          <a:bodyPr vert="horz" anchor="ctr">
            <a:noAutofit/>
          </a:bodyPr>
          <a:lstStyle>
            <a:lvl1pPr>
              <a:defRPr sz="32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3" name="Rectangle 12"/>
          <p:cNvSpPr/>
          <p:nvPr userDrawn="1"/>
        </p:nvSpPr>
        <p:spPr bwMode="white">
          <a:xfrm>
            <a:off x="4080763" y="-1309"/>
            <a:ext cx="8111237" cy="68593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6"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2"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5" name="TextBox 1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943106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257796C-A7D0-CB85-980A-E7808593A070}"/>
              </a:ext>
            </a:extLst>
          </p:cNvPr>
          <p:cNvGraphicFramePr>
            <a:graphicFrameLocks noChangeAspect="1"/>
          </p:cNvGraphicFramePr>
          <p:nvPr userDrawn="1">
            <p:custDataLst>
              <p:tags r:id="rId1"/>
            </p:custDataLst>
            <p:extLst>
              <p:ext uri="{D42A27DB-BD31-4B8C-83A1-F6EECF244321}">
                <p14:modId xmlns:p14="http://schemas.microsoft.com/office/powerpoint/2010/main" val="7596569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1257796C-A7D0-CB85-980A-E7808593A07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Picture 10"/>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5689582" y="0"/>
            <a:ext cx="416951" cy="6858000"/>
          </a:xfrm>
          <a:prstGeom prst="rect">
            <a:avLst/>
          </a:prstGeom>
        </p:spPr>
      </p:pic>
      <p:sp>
        <p:nvSpPr>
          <p:cNvPr id="12" name="Rectangle 11"/>
          <p:cNvSpPr/>
          <p:nvPr userDrawn="1"/>
        </p:nvSpPr>
        <p:spPr>
          <a:xfrm>
            <a:off x="6096000" y="0"/>
            <a:ext cx="6096000" cy="6858000"/>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3"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icon below to insert an image or remove this placeholder to use the whitespace in another way</a:t>
            </a:r>
          </a:p>
        </p:txBody>
      </p:sp>
      <p:sp>
        <p:nvSpPr>
          <p:cNvPr id="14" name="Title 1"/>
          <p:cNvSpPr>
            <a:spLocks noGrp="1"/>
          </p:cNvSpPr>
          <p:nvPr>
            <p:ph type="title" hasCustomPrompt="1"/>
          </p:nvPr>
        </p:nvSpPr>
        <p:spPr bwMode="black">
          <a:xfrm>
            <a:off x="630000" y="1785600"/>
            <a:ext cx="4388400" cy="3286800"/>
          </a:xfrm>
          <a:prstGeom prst="rect">
            <a:avLst/>
          </a:prstGeom>
          <a:noFill/>
        </p:spPr>
        <p:txBody>
          <a:bodyPr vert="horz" wrap="square" lIns="0" tIns="0" rIns="320040" bIns="0" anchor="ctr">
            <a:noAutofit/>
          </a:bodyPr>
          <a:lstStyle>
            <a:lvl1pPr>
              <a:defRPr sz="44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5" name="TextBox 1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6"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21"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18905343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529D7A4-40AB-14B1-BA4A-AA1DA20472CC}"/>
              </a:ext>
            </a:extLst>
          </p:cNvPr>
          <p:cNvGraphicFramePr>
            <a:graphicFrameLocks noChangeAspect="1"/>
          </p:cNvGraphicFramePr>
          <p:nvPr userDrawn="1">
            <p:custDataLst>
              <p:tags r:id="rId1"/>
            </p:custDataLst>
            <p:extLst>
              <p:ext uri="{D42A27DB-BD31-4B8C-83A1-F6EECF244321}">
                <p14:modId xmlns:p14="http://schemas.microsoft.com/office/powerpoint/2010/main" val="3587727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1529D7A4-40AB-14B1-BA4A-AA1DA20472C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7409849" y="0"/>
            <a:ext cx="416951" cy="6858000"/>
          </a:xfrm>
          <a:prstGeom prst="rect">
            <a:avLst/>
          </a:prstGeom>
        </p:spPr>
      </p:pic>
      <p:sp>
        <p:nvSpPr>
          <p:cNvPr id="10" name="Rectangle 9"/>
          <p:cNvSpPr/>
          <p:nvPr userDrawn="1"/>
        </p:nvSpPr>
        <p:spPr bwMode="gray">
          <a:xfrm>
            <a:off x="7819543" y="0"/>
            <a:ext cx="4372457"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1"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icon below to insert an image or remove this placeholder to use the whitespace in another way</a:t>
            </a:r>
          </a:p>
        </p:txBody>
      </p:sp>
      <p:sp>
        <p:nvSpPr>
          <p:cNvPr id="12"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5" name="Copyright"/>
          <p:cNvSpPr txBox="1"/>
          <p:nvPr userDrawn="1"/>
        </p:nvSpPr>
        <p:spPr>
          <a:xfrm rot="16200000">
            <a:off x="9486900" y="3916394"/>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4" name="Title 1"/>
          <p:cNvSpPr>
            <a:spLocks noGrp="1"/>
          </p:cNvSpPr>
          <p:nvPr>
            <p:ph type="title" hasCustomPrompt="1"/>
          </p:nvPr>
        </p:nvSpPr>
        <p:spPr bwMode="blackWhite">
          <a:xfrm>
            <a:off x="630000" y="1804650"/>
            <a:ext cx="6247552" cy="3286800"/>
          </a:xfrm>
          <a:prstGeom prst="rect">
            <a:avLst/>
          </a:prstGeom>
        </p:spPr>
        <p:txBody>
          <a:bodyPr vert="horz" anchor="ctr">
            <a:noAutofit/>
          </a:bodyPr>
          <a:lstStyle>
            <a:lvl1pPr>
              <a:defRPr sz="44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edit title</a:t>
            </a:r>
          </a:p>
        </p:txBody>
      </p:sp>
      <p:sp>
        <p:nvSpPr>
          <p:cNvPr id="13" name="TextBox 12"/>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5148149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08955C3-B706-E828-B3E6-3705909543FB}"/>
              </a:ext>
            </a:extLst>
          </p:cNvPr>
          <p:cNvGraphicFramePr>
            <a:graphicFrameLocks noChangeAspect="1"/>
          </p:cNvGraphicFramePr>
          <p:nvPr userDrawn="1">
            <p:custDataLst>
              <p:tags r:id="rId1"/>
            </p:custDataLst>
            <p:extLst>
              <p:ext uri="{D42A27DB-BD31-4B8C-83A1-F6EECF244321}">
                <p14:modId xmlns:p14="http://schemas.microsoft.com/office/powerpoint/2010/main" val="33934601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208955C3-B706-E828-B3E6-3705909543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7" name="Title 2"/>
          <p:cNvSpPr>
            <a:spLocks noGrp="1"/>
          </p:cNvSpPr>
          <p:nvPr>
            <p:ph type="title" hasCustomPrompt="1"/>
          </p:nvPr>
        </p:nvSpPr>
        <p:spPr>
          <a:xfrm>
            <a:off x="630000" y="2764203"/>
            <a:ext cx="2478638" cy="1314311"/>
          </a:xfrm>
          <a:prstGeom prst="rect">
            <a:avLst/>
          </a:prstGeom>
        </p:spPr>
        <p:txBody>
          <a:bodyPr vert="horz" anchor="ctr">
            <a:noAutofit/>
          </a:bodyPr>
          <a:lstStyle>
            <a:lvl1pPr>
              <a:defRPr sz="3200" baseline="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solidFill>
                  <a:schemeClr val="tx2"/>
                </a:solidFill>
              </a:rPr>
              <a:t>Click to add title</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07648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46D5481-56B8-43BE-8300-B247F59EBC77}"/>
              </a:ext>
            </a:extLst>
          </p:cNvPr>
          <p:cNvGraphicFramePr>
            <a:graphicFrameLocks noChangeAspect="1"/>
          </p:cNvGraphicFramePr>
          <p:nvPr userDrawn="1">
            <p:custDataLst>
              <p:tags r:id="rId1"/>
            </p:custDataLst>
            <p:extLst>
              <p:ext uri="{D42A27DB-BD31-4B8C-83A1-F6EECF244321}">
                <p14:modId xmlns:p14="http://schemas.microsoft.com/office/powerpoint/2010/main" val="27981026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B46D5481-56B8-43BE-8300-B247F59EBC7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6" name="Picture 15"/>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4064994" y="0"/>
            <a:ext cx="416951" cy="6858000"/>
          </a:xfrm>
          <a:prstGeom prst="rect">
            <a:avLst/>
          </a:prstGeom>
        </p:spPr>
      </p:pic>
      <p:sp>
        <p:nvSpPr>
          <p:cNvPr id="17"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26" name="Rectangle 25"/>
          <p:cNvSpPr/>
          <p:nvPr userDrawn="1"/>
        </p:nvSpPr>
        <p:spPr bwMode="white">
          <a:xfrm>
            <a:off x="0" y="0"/>
            <a:ext cx="4079508"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27"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rgbClr val="006DAA"/>
                </a:solidFill>
                <a:latin typeface="+mj-lt"/>
                <a:ea typeface="+mj-ea"/>
                <a:cs typeface="+mj-cs"/>
                <a:sym typeface="Trebuchet MS" panose="020B0603020202020204" pitchFamily="34" charset="0"/>
              </a:defRPr>
            </a:lvl1pPr>
          </a:lstStyle>
          <a:p>
            <a:r>
              <a:rPr lang="en-US"/>
              <a:t>Click to add title</a:t>
            </a:r>
          </a:p>
        </p:txBody>
      </p:sp>
      <p:sp>
        <p:nvSpPr>
          <p:cNvPr id="9" name="Freeform: Shape 8">
            <a:extLst>
              <a:ext uri="{FF2B5EF4-FFF2-40B4-BE49-F238E27FC236}">
                <a16:creationId xmlns:a16="http://schemas.microsoft.com/office/drawing/2014/main" id="{50B097F8-2CF8-4E69-90FC-B720A6949D42}"/>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0" name="TextBox 9">
            <a:extLst>
              <a:ext uri="{FF2B5EF4-FFF2-40B4-BE49-F238E27FC236}">
                <a16:creationId xmlns:a16="http://schemas.microsoft.com/office/drawing/2014/main" id="{86657A73-AFDD-4893-BB2C-93FC47992E5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38842776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E462D64D-6D38-3F2A-A706-C915E6F91937}"/>
              </a:ext>
            </a:extLst>
          </p:cNvPr>
          <p:cNvGraphicFramePr>
            <a:graphicFrameLocks noChangeAspect="1"/>
          </p:cNvGraphicFramePr>
          <p:nvPr userDrawn="1">
            <p:custDataLst>
              <p:tags r:id="rId1"/>
            </p:custDataLst>
            <p:extLst>
              <p:ext uri="{D42A27DB-BD31-4B8C-83A1-F6EECF244321}">
                <p14:modId xmlns:p14="http://schemas.microsoft.com/office/powerpoint/2010/main" val="4718105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E462D64D-6D38-3F2A-A706-C915E6F9193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3" name="Title 2"/>
          <p:cNvSpPr>
            <a:spLocks noGrp="1"/>
          </p:cNvSpPr>
          <p:nvPr>
            <p:ph type="title" hasCustomPrompt="1"/>
          </p:nvPr>
        </p:nvSpPr>
        <p:spPr>
          <a:xfrm>
            <a:off x="630000" y="2764203"/>
            <a:ext cx="2478638" cy="1314311"/>
          </a:xfrm>
        </p:spPr>
        <p:txBody>
          <a:bodyPr vert="horz" anchor="ctr" anchorCtr="0">
            <a:noAutofit/>
          </a:bodyPr>
          <a:lstStyle>
            <a:lvl1pPr>
              <a:defRPr sz="3200" baseline="0">
                <a:solidFill>
                  <a:srgbClr val="FFFFFF"/>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4" name="TextBox 13"/>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5"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21298651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38020496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TextBox 4"/>
          <p:cNvSpPr txBox="1"/>
          <p:nvPr/>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8"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2"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3" name="Pentagon 3"/>
          <p:cNvSpPr/>
          <p:nvPr userDrawn="1"/>
        </p:nvSpPr>
        <p:spPr bwMode="white">
          <a:xfrm>
            <a:off x="1" y="0"/>
            <a:ext cx="5426920" cy="6858000"/>
          </a:xfrm>
          <a:prstGeom prst="homePlate">
            <a:avLst>
              <a:gd name="adj" fmla="val 1293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4" name="Title 1"/>
          <p:cNvSpPr>
            <a:spLocks noGrp="1"/>
          </p:cNvSpPr>
          <p:nvPr>
            <p:ph type="title" hasCustomPrompt="1"/>
          </p:nvPr>
        </p:nvSpPr>
        <p:spPr>
          <a:xfrm>
            <a:off x="630000" y="1785600"/>
            <a:ext cx="4062235" cy="3286800"/>
          </a:xfrm>
          <a:prstGeom prst="rect">
            <a:avLst/>
          </a:prstGeom>
        </p:spPr>
        <p:txBody>
          <a:bodyPr vert="horz" anchor="ctr">
            <a:noAutofit/>
          </a:bodyPr>
          <a:lstStyle>
            <a:lvl1pPr>
              <a:defRPr sz="4400" b="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pic>
        <p:nvPicPr>
          <p:cNvPr id="15" name="Picture 1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51616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40D7F25-C3D4-583D-8124-A44B47E04334}"/>
              </a:ext>
            </a:extLst>
          </p:cNvPr>
          <p:cNvGraphicFramePr>
            <a:graphicFrameLocks noChangeAspect="1"/>
          </p:cNvGraphicFramePr>
          <p:nvPr userDrawn="1">
            <p:custDataLst>
              <p:tags r:id="rId1"/>
            </p:custDataLst>
            <p:extLst>
              <p:ext uri="{D42A27DB-BD31-4B8C-83A1-F6EECF244321}">
                <p14:modId xmlns:p14="http://schemas.microsoft.com/office/powerpoint/2010/main" val="32312505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540D7F25-C3D4-583D-8124-A44B47E0433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Pentagon 3"/>
          <p:cNvSpPr/>
          <p:nvPr userDrawn="1"/>
        </p:nvSpPr>
        <p:spPr bwMode="white">
          <a:xfrm>
            <a:off x="1" y="0"/>
            <a:ext cx="5426920"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4" name="Title 1"/>
          <p:cNvSpPr>
            <a:spLocks noGrp="1"/>
          </p:cNvSpPr>
          <p:nvPr>
            <p:ph type="title" hasCustomPrompt="1"/>
          </p:nvPr>
        </p:nvSpPr>
        <p:spPr>
          <a:xfrm>
            <a:off x="630000" y="1785600"/>
            <a:ext cx="4062235" cy="3286800"/>
          </a:xfrm>
          <a:prstGeom prst="rect">
            <a:avLst/>
          </a:prstGeom>
        </p:spPr>
        <p:txBody>
          <a:bodyPr vert="horz" anchor="ctr">
            <a:noAutofit/>
          </a:bodyPr>
          <a:lstStyle>
            <a:lvl1pPr>
              <a:defRPr sz="4400" b="0">
                <a:solidFill>
                  <a:srgbClr val="FFFFFF"/>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6" name="TextBox 15"/>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7"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18217777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EE441E0-45D1-7FDB-A201-1DE67D8B12A7}"/>
              </a:ext>
            </a:extLst>
          </p:cNvPr>
          <p:cNvGraphicFramePr>
            <a:graphicFrameLocks noChangeAspect="1"/>
          </p:cNvGraphicFramePr>
          <p:nvPr userDrawn="1">
            <p:custDataLst>
              <p:tags r:id="rId1"/>
            </p:custDataLst>
            <p:extLst>
              <p:ext uri="{D42A27DB-BD31-4B8C-83A1-F6EECF244321}">
                <p14:modId xmlns:p14="http://schemas.microsoft.com/office/powerpoint/2010/main" val="4780997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7EE441E0-45D1-7FDB-A201-1DE67D8B12A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Date Placeholder 7"/>
          <p:cNvSpPr>
            <a:spLocks noGrp="1"/>
          </p:cNvSpPr>
          <p:nvPr>
            <p:ph type="dt" sz="half" idx="16"/>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8"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5" name="TextBox 1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4" name="Pentagon 8"/>
          <p:cNvSpPr/>
          <p:nvPr userDrawn="1"/>
        </p:nvSpPr>
        <p:spPr bwMode="white">
          <a:xfrm>
            <a:off x="0" y="0"/>
            <a:ext cx="6363546" cy="6858000"/>
          </a:xfrm>
          <a:prstGeom prst="homePlate">
            <a:avLst>
              <a:gd name="adj" fmla="val 1293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6" name="Title 2"/>
          <p:cNvSpPr>
            <a:spLocks noGrp="1"/>
          </p:cNvSpPr>
          <p:nvPr>
            <p:ph type="title" hasCustomPrompt="1"/>
          </p:nvPr>
        </p:nvSpPr>
        <p:spPr>
          <a:xfrm>
            <a:off x="630000" y="622800"/>
            <a:ext cx="4673646" cy="470898"/>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3400" b="0" i="0" u="none" kern="1200" spc="0">
                <a:solidFill>
                  <a:schemeClr val="tx2">
                    <a:lumMod val="10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pPr lvl="0"/>
            <a:r>
              <a:rPr lang="en-US"/>
              <a:t>Click to add title</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62243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7F793B0-1B00-0FAB-EDF4-54B1A15F4CA2}"/>
              </a:ext>
            </a:extLst>
          </p:cNvPr>
          <p:cNvGraphicFramePr>
            <a:graphicFrameLocks noChangeAspect="1"/>
          </p:cNvGraphicFramePr>
          <p:nvPr userDrawn="1">
            <p:custDataLst>
              <p:tags r:id="rId1"/>
            </p:custDataLst>
            <p:extLst>
              <p:ext uri="{D42A27DB-BD31-4B8C-83A1-F6EECF244321}">
                <p14:modId xmlns:p14="http://schemas.microsoft.com/office/powerpoint/2010/main" val="28217625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77F793B0-1B00-0FAB-EDF4-54B1A15F4CA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Pentagon 8"/>
          <p:cNvSpPr/>
          <p:nvPr userDrawn="1"/>
        </p:nvSpPr>
        <p:spPr bwMode="white">
          <a:xfrm>
            <a:off x="0" y="0"/>
            <a:ext cx="6363546"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6" name="Title 2"/>
          <p:cNvSpPr>
            <a:spLocks noGrp="1"/>
          </p:cNvSpPr>
          <p:nvPr>
            <p:ph type="title" hasCustomPrompt="1"/>
          </p:nvPr>
        </p:nvSpPr>
        <p:spPr>
          <a:xfrm>
            <a:off x="630000" y="622800"/>
            <a:ext cx="4673646" cy="470898"/>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3400" b="0" i="0" u="none" kern="1200" spc="0">
                <a:solidFill>
                  <a:srgbClr val="FFFFFF"/>
                </a:solidFill>
                <a:latin typeface="Trebuchet MS" panose="020B0603020202020204" pitchFamily="34" charset="0"/>
                <a:ea typeface="Meiryo UI" panose="020B0604030504040204" pitchFamily="50" charset="-128"/>
                <a:sym typeface="Trebuchet MS" panose="020B0603020202020204" pitchFamily="34" charset="0"/>
              </a:defRPr>
            </a:lvl1pPr>
          </a:lstStyle>
          <a:p>
            <a:pPr lvl="0"/>
            <a:r>
              <a:rPr lang="en-US"/>
              <a:t>Click to add title</a:t>
            </a:r>
          </a:p>
        </p:txBody>
      </p:sp>
      <p:sp>
        <p:nvSpPr>
          <p:cNvPr id="12"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3" name="TextBox 12"/>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41416764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A6ABF56-48B8-35E2-9D4B-5462A103FA02}"/>
              </a:ext>
            </a:extLst>
          </p:cNvPr>
          <p:cNvGraphicFramePr>
            <a:graphicFrameLocks noChangeAspect="1"/>
          </p:cNvGraphicFramePr>
          <p:nvPr userDrawn="1">
            <p:custDataLst>
              <p:tags r:id="rId1"/>
            </p:custDataLst>
            <p:extLst>
              <p:ext uri="{D42A27DB-BD31-4B8C-83A1-F6EECF244321}">
                <p14:modId xmlns:p14="http://schemas.microsoft.com/office/powerpoint/2010/main" val="29497728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0A6ABF56-48B8-35E2-9D4B-5462A103FA0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15" name="TextBox 1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1" name="Title 3"/>
          <p:cNvSpPr>
            <a:spLocks noGrp="1"/>
          </p:cNvSpPr>
          <p:nvPr>
            <p:ph type="title" hasCustomPrompt="1"/>
          </p:nvPr>
        </p:nvSpPr>
        <p:spPr>
          <a:xfrm>
            <a:off x="630000" y="622800"/>
            <a:ext cx="6256800" cy="470898"/>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3400" b="0" i="0" u="none" kern="1200" spc="0">
                <a:solidFill>
                  <a:schemeClr val="tx2">
                    <a:lumMod val="10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pPr lvl="0"/>
            <a:r>
              <a:rPr lang="en-US"/>
              <a:t>Click to add title</a:t>
            </a:r>
          </a:p>
        </p:txBody>
      </p:sp>
      <p:pic>
        <p:nvPicPr>
          <p:cNvPr id="16" name="Picture 15"/>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98333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6AC94D0-153E-599C-0160-2EA236CCB182}"/>
              </a:ext>
            </a:extLst>
          </p:cNvPr>
          <p:cNvGraphicFramePr>
            <a:graphicFrameLocks noChangeAspect="1"/>
          </p:cNvGraphicFramePr>
          <p:nvPr userDrawn="1">
            <p:custDataLst>
              <p:tags r:id="rId1"/>
            </p:custDataLst>
            <p:extLst>
              <p:ext uri="{D42A27DB-BD31-4B8C-83A1-F6EECF244321}">
                <p14:modId xmlns:p14="http://schemas.microsoft.com/office/powerpoint/2010/main" val="13994863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06AC94D0-153E-599C-0160-2EA236CCB1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1" name="Title 3"/>
          <p:cNvSpPr>
            <a:spLocks noGrp="1"/>
          </p:cNvSpPr>
          <p:nvPr>
            <p:ph type="title" hasCustomPrompt="1"/>
          </p:nvPr>
        </p:nvSpPr>
        <p:spPr>
          <a:xfrm>
            <a:off x="630000" y="622800"/>
            <a:ext cx="6256800" cy="470898"/>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3400" b="0" i="0" u="none" kern="1200" spc="0">
                <a:solidFill>
                  <a:srgbClr val="FFFFFF"/>
                </a:solidFill>
                <a:latin typeface="Trebuchet MS" panose="020B0603020202020204" pitchFamily="34" charset="0"/>
                <a:ea typeface="Meiryo UI" panose="020B0604030504040204" pitchFamily="50" charset="-128"/>
                <a:sym typeface="Trebuchet MS" panose="020B0603020202020204" pitchFamily="34" charset="0"/>
              </a:defRPr>
            </a:lvl1pPr>
          </a:lstStyle>
          <a:p>
            <a:pPr lvl="0"/>
            <a:r>
              <a:rPr lang="en-US"/>
              <a:t>Click to add title</a:t>
            </a: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8" name="TextBox 17"/>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4260106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0A20EE8A-76A3-EDD6-25A0-341D8CA4CC9E}"/>
              </a:ext>
            </a:extLst>
          </p:cNvPr>
          <p:cNvGraphicFramePr>
            <a:graphicFrameLocks noChangeAspect="1"/>
          </p:cNvGraphicFramePr>
          <p:nvPr userDrawn="1">
            <p:custDataLst>
              <p:tags r:id="rId1"/>
            </p:custDataLst>
            <p:extLst>
              <p:ext uri="{D42A27DB-BD31-4B8C-83A1-F6EECF244321}">
                <p14:modId xmlns:p14="http://schemas.microsoft.com/office/powerpoint/2010/main" val="37270631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5" name="think-cell data - do not delete" hidden="1">
                        <a:extLst>
                          <a:ext uri="{FF2B5EF4-FFF2-40B4-BE49-F238E27FC236}">
                            <a16:creationId xmlns:a16="http://schemas.microsoft.com/office/drawing/2014/main" id="{0A20EE8A-76A3-EDD6-25A0-341D8CA4CC9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TextBox 2"/>
          <p:cNvSpPr txBox="1"/>
          <p:nvPr/>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a:xfrm>
            <a:off x="630000" y="3826333"/>
            <a:ext cx="10933200" cy="1606550"/>
          </a:xfr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Trebuchet MS" panose="020B0603020202020204" pitchFamily="34" charset="0"/>
                <a:ea typeface="Meiryo UI" panose="020B0604030504040204" pitchFamily="50" charset="-128"/>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26730693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9A64E220-C4B3-8FC7-5B5D-283C3BC59B77}"/>
              </a:ext>
            </a:extLst>
          </p:cNvPr>
          <p:cNvGraphicFramePr>
            <a:graphicFrameLocks noChangeAspect="1"/>
          </p:cNvGraphicFramePr>
          <p:nvPr userDrawn="1">
            <p:custDataLst>
              <p:tags r:id="rId1"/>
            </p:custDataLst>
            <p:extLst>
              <p:ext uri="{D42A27DB-BD31-4B8C-83A1-F6EECF244321}">
                <p14:modId xmlns:p14="http://schemas.microsoft.com/office/powerpoint/2010/main" val="30418276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9A64E220-C4B3-8FC7-5B5D-283C3BC59B7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6" name="Rectangle 5"/>
          <p:cNvSpPr/>
          <p:nvPr userDrawn="1"/>
        </p:nvSpPr>
        <p:spPr bwMode="white">
          <a:xfrm>
            <a:off x="630000" y="625475"/>
            <a:ext cx="932688" cy="932688"/>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7" name="Title 1"/>
          <p:cNvSpPr>
            <a:spLocks noGrp="1"/>
          </p:cNvSpPr>
          <p:nvPr>
            <p:ph type="title" hasCustomPrompt="1"/>
          </p:nvPr>
        </p:nvSpPr>
        <p:spPr>
          <a:xfrm>
            <a:off x="630000" y="3826333"/>
            <a:ext cx="10933200" cy="1606550"/>
          </a:xfrm>
          <a:prstGeom prst="rect">
            <a:avLst/>
          </a:prstGeo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accent4"/>
                </a:solidFill>
                <a:latin typeface="Trebuchet MS" panose="020B0603020202020204" pitchFamily="34" charset="0"/>
                <a:ea typeface="Meiryo UI" panose="020B0604030504040204" pitchFamily="50" charset="-128"/>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3371620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77580143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6" name="TextBox 5"/>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tx2"/>
          </a:solidFill>
          <a:ln>
            <a:noFill/>
          </a:ln>
          <a:effectLst/>
        </p:spPr>
        <p:txBody>
          <a:bodyPr vert="horz" wrap="square" lIns="91440" tIns="45720" rIns="91440" bIns="45720" numCol="1" anchor="t" anchorCtr="0" compatLnSpc="1">
            <a:prstTxWarp prst="textNoShape">
              <a:avLst/>
            </a:prstTxWarp>
            <a:noAutofit/>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5455988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5E3FE5E-BC29-4E83-95D2-737D9DBEA97E}"/>
              </a:ext>
            </a:extLst>
          </p:cNvPr>
          <p:cNvGraphicFramePr>
            <a:graphicFrameLocks noChangeAspect="1"/>
          </p:cNvGraphicFramePr>
          <p:nvPr userDrawn="1">
            <p:custDataLst>
              <p:tags r:id="rId1"/>
            </p:custDataLst>
            <p:extLst>
              <p:ext uri="{D42A27DB-BD31-4B8C-83A1-F6EECF244321}">
                <p14:modId xmlns:p14="http://schemas.microsoft.com/office/powerpoint/2010/main" val="10198168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5E3FE5E-BC29-4E83-95D2-737D9DBEA97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V="1">
            <a:off x="7165606" y="0"/>
            <a:ext cx="416951" cy="6858000"/>
          </a:xfrm>
          <a:prstGeom prst="rect">
            <a:avLst/>
          </a:prstGeom>
        </p:spPr>
      </p:pic>
      <p:sp>
        <p:nvSpPr>
          <p:cNvPr id="13" name="Rectangle 12"/>
          <p:cNvSpPr/>
          <p:nvPr userDrawn="1"/>
        </p:nvSpPr>
        <p:spPr bwMode="white">
          <a:xfrm>
            <a:off x="0" y="0"/>
            <a:ext cx="7171956"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n-ea"/>
              <a:cs typeface="+mn-cs"/>
              <a:sym typeface="Trebuchet MS" panose="020B0603020202020204" pitchFamily="34" charset="0"/>
            </a:endParaRPr>
          </a:p>
        </p:txBody>
      </p:sp>
      <p:sp>
        <p:nvSpPr>
          <p:cNvPr id="16"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Trebuchet MS" panose="020B0603020202020204" pitchFamily="34" charset="0"/>
              </a:defRPr>
            </a:lvl1pPr>
          </a:lstStyle>
          <a:p>
            <a:endParaRPr lang="en-US"/>
          </a:p>
        </p:txBody>
      </p:sp>
      <p:sp>
        <p:nvSpPr>
          <p:cNvPr id="2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82397754-4AE1-4213-B27F-E6932C6CDCC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1" name="TextBox 10">
            <a:extLst>
              <a:ext uri="{FF2B5EF4-FFF2-40B4-BE49-F238E27FC236}">
                <a16:creationId xmlns:a16="http://schemas.microsoft.com/office/drawing/2014/main" id="{A4E15DF1-CB78-45F5-8443-92D92B57629F}"/>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
        <p:nvSpPr>
          <p:cNvPr id="12" name="Title Placeholder 1">
            <a:extLst>
              <a:ext uri="{FF2B5EF4-FFF2-40B4-BE49-F238E27FC236}">
                <a16:creationId xmlns:a16="http://schemas.microsoft.com/office/drawing/2014/main" id="{A65ACAF0-945D-478F-B7B3-069A90C048A8}"/>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p>
            <a:r>
              <a:rPr lang="en-US"/>
              <a:t>Click to add title</a:t>
            </a:r>
          </a:p>
        </p:txBody>
      </p:sp>
    </p:spTree>
    <p:extLst>
      <p:ext uri="{BB962C8B-B14F-4D97-AF65-F5344CB8AC3E}">
        <p14:creationId xmlns:p14="http://schemas.microsoft.com/office/powerpoint/2010/main" val="35922638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tx1">
            <a:lumMod val="50000"/>
          </a:schemeClr>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4EA5D43-5F0A-B791-1B3D-40EE731D595C}"/>
              </a:ext>
            </a:extLst>
          </p:cNvPr>
          <p:cNvGraphicFramePr>
            <a:graphicFrameLocks noChangeAspect="1"/>
          </p:cNvGraphicFramePr>
          <p:nvPr userDrawn="1">
            <p:custDataLst>
              <p:tags r:id="rId1"/>
            </p:custDataLst>
            <p:extLst>
              <p:ext uri="{D42A27DB-BD31-4B8C-83A1-F6EECF244321}">
                <p14:modId xmlns:p14="http://schemas.microsoft.com/office/powerpoint/2010/main" val="1033080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6" name="think-cell data - do not delete" hidden="1">
                        <a:extLst>
                          <a:ext uri="{FF2B5EF4-FFF2-40B4-BE49-F238E27FC236}">
                            <a16:creationId xmlns:a16="http://schemas.microsoft.com/office/drawing/2014/main" id="{D4EA5D43-5F0A-B791-1B3D-40EE731D595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Box 4"/>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 name="Date Placeholder 1"/>
          <p:cNvSpPr>
            <a:spLocks noGrp="1"/>
          </p:cNvSpPr>
          <p:nvPr>
            <p:ph type="dt" sz="half" idx="14"/>
          </p:nvPr>
        </p:nvSpPr>
        <p:spPr bwMode="white">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1"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4" name="Title 3"/>
          <p:cNvSpPr>
            <a:spLocks noGrp="1"/>
          </p:cNvSpPr>
          <p:nvPr>
            <p:ph type="title" hasCustomPrompt="1"/>
          </p:nvPr>
        </p:nvSpPr>
        <p:spPr>
          <a:xfrm>
            <a:off x="630000" y="622800"/>
            <a:ext cx="10933200" cy="470898"/>
          </a:xfrm>
        </p:spPr>
        <p:txBody>
          <a:bodyPr vert="horz"/>
          <a:lstStyle>
            <a:lvl1pPr>
              <a:defRPr sz="34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364564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白紙">
    <p:bg>
      <p:bgPr>
        <a:solidFill>
          <a:schemeClr val="bg2"/>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7D2C828-4E0C-80AF-64AA-049BBE908C35}"/>
              </a:ext>
            </a:extLst>
          </p:cNvPr>
          <p:cNvGraphicFramePr>
            <a:graphicFrameLocks noChangeAspect="1"/>
          </p:cNvGraphicFramePr>
          <p:nvPr userDrawn="1">
            <p:custDataLst>
              <p:tags r:id="rId1"/>
            </p:custDataLst>
            <p:extLst>
              <p:ext uri="{D42A27DB-BD31-4B8C-83A1-F6EECF244321}">
                <p14:modId xmlns:p14="http://schemas.microsoft.com/office/powerpoint/2010/main" val="5979579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2" name="think-cell data - do not delete" hidden="1">
                        <a:extLst>
                          <a:ext uri="{FF2B5EF4-FFF2-40B4-BE49-F238E27FC236}">
                            <a16:creationId xmlns:a16="http://schemas.microsoft.com/office/drawing/2014/main" id="{B7D2C828-4E0C-80AF-64AA-049BBE908C3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Date Placeholder 4"/>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7"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7019206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1A0623F-E56B-A8EE-CC78-AFAF412A53E2}"/>
              </a:ext>
            </a:extLst>
          </p:cNvPr>
          <p:cNvGraphicFramePr>
            <a:graphicFrameLocks noChangeAspect="1"/>
          </p:cNvGraphicFramePr>
          <p:nvPr userDrawn="1">
            <p:custDataLst>
              <p:tags r:id="rId1"/>
            </p:custDataLst>
            <p:extLst>
              <p:ext uri="{D42A27DB-BD31-4B8C-83A1-F6EECF244321}">
                <p14:modId xmlns:p14="http://schemas.microsoft.com/office/powerpoint/2010/main" val="24828031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01A0623F-E56B-A8EE-CC78-AFAF412A53E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9"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3907265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Disclaimer">
    <p:bg>
      <p:bgPr>
        <a:solidFill>
          <a:schemeClr val="bg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F82CBE4-D64B-DDEC-C9AA-14898365CBE0}"/>
              </a:ext>
            </a:extLst>
          </p:cNvPr>
          <p:cNvGraphicFramePr>
            <a:graphicFrameLocks noChangeAspect="1"/>
          </p:cNvGraphicFramePr>
          <p:nvPr userDrawn="1">
            <p:custDataLst>
              <p:tags r:id="rId1"/>
            </p:custDataLst>
            <p:extLst>
              <p:ext uri="{D42A27DB-BD31-4B8C-83A1-F6EECF244321}">
                <p14:modId xmlns:p14="http://schemas.microsoft.com/office/powerpoint/2010/main" val="5452814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EF82CBE4-D64B-DDEC-C9AA-14898365CB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Rectangle 5"/>
          <p:cNvSpPr/>
          <p:nvPr/>
        </p:nvSpPr>
        <p:spPr>
          <a:xfrm>
            <a:off x="5021826" y="1664256"/>
            <a:ext cx="6209072" cy="3323987"/>
          </a:xfrm>
          <a:prstGeom prst="rect">
            <a:avLst/>
          </a:prstGeom>
        </p:spPr>
        <p:txBody>
          <a:bodyPr wrap="square" lIns="0" tIns="0" rIns="0" bIns="0" anchor="ctr">
            <a:spAutoFit/>
          </a:bodyPr>
          <a:lstStyle/>
          <a:p>
            <a:pPr indent="0">
              <a:lnSpc>
                <a:spcPct val="100000"/>
              </a:lnSpc>
            </a:pPr>
            <a:r>
              <a:rPr lang="en-US" sz="900" b="0">
                <a:latin typeface="Trebuchet MS" panose="020B0603020202020204" pitchFamily="34" charset="0"/>
                <a:ea typeface="Meiryo UI" panose="020B0604030504040204" pitchFamily="50" charset="-128"/>
                <a:sym typeface="Trebuchet MS" panose="020B0603020202020204" pitchFamily="34" charset="0"/>
              </a:rPr>
              <a:t>The services and materials provided by Boston Consulting Group (BCG) are subject to BCG's Standard Terms </a:t>
            </a:r>
            <a:br>
              <a:rPr lang="en-US" sz="900" b="0">
                <a:latin typeface="Trebuchet MS" panose="020B0603020202020204" pitchFamily="34" charset="0"/>
                <a:ea typeface="Meiryo UI" panose="020B0604030504040204" pitchFamily="50" charset="-128"/>
                <a:sym typeface="Trebuchet MS" panose="020B0603020202020204" pitchFamily="34" charset="0"/>
              </a:rPr>
            </a:br>
            <a:r>
              <a:rPr lang="en-US" sz="900" b="0">
                <a:latin typeface="Trebuchet MS" panose="020B0603020202020204" pitchFamily="34" charset="0"/>
                <a:ea typeface="Meiryo UI" panose="020B0604030504040204" pitchFamily="50" charset="-128"/>
                <a:sym typeface="Trebuchet MS" panose="020B0603020202020204" pitchFamily="34" charset="0"/>
              </a:rPr>
              <a:t>(a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a:t>
            </a:r>
            <a:br>
              <a:rPr lang="en-US" sz="900" b="0">
                <a:latin typeface="Trebuchet MS" panose="020B0603020202020204" pitchFamily="34" charset="0"/>
                <a:ea typeface="Meiryo UI" panose="020B0604030504040204" pitchFamily="50" charset="-128"/>
                <a:sym typeface="Trebuchet MS" panose="020B0603020202020204" pitchFamily="34" charset="0"/>
              </a:rPr>
            </a:br>
            <a:r>
              <a:rPr lang="en-US" sz="900" b="0">
                <a:latin typeface="Trebuchet MS" panose="020B0603020202020204" pitchFamily="34" charset="0"/>
                <a:ea typeface="Meiryo UI" panose="020B0604030504040204" pitchFamily="50" charset="-128"/>
                <a:sym typeface="Trebuchet MS" panose="020B0603020202020204" pitchFamily="34" charset="0"/>
              </a:rPr>
              <a:t>to update these materials after the date hereof, notwithstanding that such information may become outdated </a:t>
            </a:r>
            <a:br>
              <a:rPr lang="en-US" sz="900" b="0">
                <a:latin typeface="Trebuchet MS" panose="020B0603020202020204" pitchFamily="34" charset="0"/>
                <a:ea typeface="Meiryo UI" panose="020B0604030504040204" pitchFamily="50" charset="-128"/>
                <a:sym typeface="Trebuchet MS" panose="020B0603020202020204" pitchFamily="34" charset="0"/>
              </a:rPr>
            </a:br>
            <a:r>
              <a:rPr lang="en-US" sz="900" b="0">
                <a:latin typeface="Trebuchet MS" panose="020B0603020202020204" pitchFamily="34" charset="0"/>
                <a:ea typeface="Meiryo UI" panose="020B0604030504040204" pitchFamily="50" charset="-128"/>
                <a:sym typeface="Trebuchet MS" panose="020B0603020202020204" pitchFamily="34" charset="0"/>
              </a:rPr>
              <a:t>or inaccurate.</a:t>
            </a:r>
          </a:p>
          <a:p>
            <a:pPr indent="0">
              <a:lnSpc>
                <a:spcPct val="100000"/>
              </a:lnSpc>
            </a:pPr>
            <a:r>
              <a:rPr lang="en-US" sz="900" b="0">
                <a:latin typeface="Trebuchet MS" panose="020B0603020202020204" pitchFamily="34" charset="0"/>
                <a:ea typeface="Meiryo UI" panose="020B0604030504040204" pitchFamily="50" charset="-128"/>
                <a:sym typeface="Trebuchet MS" panose="020B0603020202020204" pitchFamily="34" charset="0"/>
              </a:rPr>
              <a:t> </a:t>
            </a:r>
          </a:p>
          <a:p>
            <a:pPr indent="0">
              <a:lnSpc>
                <a:spcPct val="100000"/>
              </a:lnSpc>
            </a:pPr>
            <a:r>
              <a:rPr lang="en-US" sz="900" b="0">
                <a:latin typeface="Trebuchet MS" panose="020B0603020202020204" pitchFamily="34" charset="0"/>
                <a:ea typeface="Meiryo UI" panose="020B0604030504040204" pitchFamily="50" charset="-128"/>
                <a:sym typeface="Trebuchet MS" panose="020B0603020202020204" pitchFamily="34" charset="0"/>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900" b="0">
              <a:latin typeface="Trebuchet MS" panose="020B0603020202020204" pitchFamily="34" charset="0"/>
              <a:ea typeface="Meiryo UI" panose="020B0604030504040204" pitchFamily="50" charset="-128"/>
              <a:sym typeface="Trebuchet MS" panose="020B0603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900" b="0">
                <a:latin typeface="Trebuchet MS" panose="020B0603020202020204" pitchFamily="34" charset="0"/>
                <a:ea typeface="Meiryo UI" panose="020B0604030504040204" pitchFamily="50" charset="-128"/>
                <a:sym typeface="Trebuchet MS" panose="020B0603020202020204" pitchFamily="34" charset="0"/>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sp>
        <p:nvSpPr>
          <p:cNvPr id="7" name="Title 6"/>
          <p:cNvSpPr txBox="1">
            <a:spLocks/>
          </p:cNvSpPr>
          <p:nvPr/>
        </p:nvSpPr>
        <p:spPr>
          <a:xfrm>
            <a:off x="639044" y="2973076"/>
            <a:ext cx="3199529" cy="70634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100">
                <a:gradFill>
                  <a:gsLst>
                    <a:gs pos="100000">
                      <a:schemeClr val="tx2"/>
                    </a:gs>
                    <a:gs pos="2000">
                      <a:schemeClr val="accent2"/>
                    </a:gs>
                  </a:gsLst>
                  <a:lin ang="2700000" scaled="0"/>
                </a:gradFill>
                <a:latin typeface="Trebuchet MS" panose="020B0603020202020204" pitchFamily="34" charset="0"/>
                <a:ea typeface="Meiryo UI" panose="020B0604030504040204" pitchFamily="50" charset="-128"/>
                <a:sym typeface="Trebuchet MS" panose="020B0603020202020204" pitchFamily="34" charset="0"/>
              </a:rPr>
              <a:t>Disclaimer</a:t>
            </a:r>
          </a:p>
        </p:txBody>
      </p:sp>
      <p:cxnSp>
        <p:nvCxnSpPr>
          <p:cNvPr id="9" name="Straight Connector 8"/>
          <p:cNvCxnSpPr/>
          <p:nvPr/>
        </p:nvCxnSpPr>
        <p:spPr>
          <a:xfrm>
            <a:off x="4367898" y="1630185"/>
            <a:ext cx="0" cy="3392129"/>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2" name="Date Placeholder 1"/>
          <p:cNvSpPr>
            <a:spLocks noGrp="1"/>
          </p:cNvSpPr>
          <p:nvPr>
            <p:ph type="dt" sz="half" idx="10"/>
          </p:nvPr>
        </p:nvSpPr>
        <p:spPr>
          <a:xfrm>
            <a:off x="9677400" y="6405036"/>
            <a:ext cx="1482051" cy="153888"/>
          </a:xfrm>
          <a:prstGeom prst="rect">
            <a:avLst/>
          </a:prstGeom>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0"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5093203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blank" preserve="1">
  <p:cSld name="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76088608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84" imgH="384" progId="TCLayout.ActiveDocument.1">
                  <p:embed/>
                </p:oleObj>
              </mc:Choice>
              <mc:Fallback>
                <p:oleObj name="think-cell Slide" r:id="rId5" imgW="384" imgH="384" progId="TCLayout.ActiveDocument.1">
                  <p:embed/>
                  <p:pic>
                    <p:nvPicPr>
                      <p:cNvPr id="2" name="Object 1" hidden="1"/>
                      <p:cNvPicPr/>
                      <p:nvPr/>
                    </p:nvPicPr>
                    <p:blipFill>
                      <a:blip r:embed="rId6"/>
                      <a:stretch>
                        <a:fillRect/>
                      </a:stretch>
                    </p:blipFill>
                    <p:spPr>
                      <a:xfrm>
                        <a:off x="1588" y="1588"/>
                        <a:ext cx="1587" cy="1587"/>
                      </a:xfrm>
                      <a:prstGeom prst="rect">
                        <a:avLst/>
                      </a:prstGeom>
                    </p:spPr>
                  </p:pic>
                </p:oleObj>
              </mc:Fallback>
            </mc:AlternateContent>
          </a:graphicData>
        </a:graphic>
      </p:graphicFrame>
      <p:pic>
        <p:nvPicPr>
          <p:cNvPr id="9" name="TitleAndEndImages"/>
          <p:cNvPicPr>
            <a:picLocks noChangeAspect="1"/>
          </p:cNvPicPr>
          <p:nvPr userDrawn="1">
            <p:custDataLst>
              <p:tags r:id="rId2"/>
            </p:custDataLst>
          </p:nvPr>
        </p:nvPicPr>
        <p:blipFill>
          <a:blip r:embed="rId7">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8" name="Rectangle 7"/>
          <p:cNvSpPr/>
          <p:nvPr userDrawn="1"/>
        </p:nvSpPr>
        <p:spPr bwMode="black">
          <a:xfrm>
            <a:off x="630936" y="626200"/>
            <a:ext cx="8125200"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5" name="TextBox 14"/>
          <p:cNvSpPr txBox="1"/>
          <p:nvPr/>
        </p:nvSpPr>
        <p:spPr bwMode="white">
          <a:xfrm>
            <a:off x="924979" y="5715178"/>
            <a:ext cx="840801" cy="170110"/>
          </a:xfrm>
          <a:prstGeom prst="rect">
            <a:avLst/>
          </a:prstGeom>
          <a:noFill/>
        </p:spPr>
        <p:txBody>
          <a:bodyPr wrap="none" lIns="0" tIns="0" rIns="0" bIns="0" rtlCol="0" anchor="b">
            <a:noAutofit/>
          </a:bodyPr>
          <a:lstStyle/>
          <a:p>
            <a:pPr>
              <a:lnSpc>
                <a:spcPct val="90000"/>
              </a:lnSpc>
              <a:spcAft>
                <a:spcPts val="600"/>
              </a:spcAft>
            </a:pPr>
            <a:r>
              <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rPr>
              <a:t>bcg.com</a:t>
            </a:r>
          </a:p>
        </p:txBody>
      </p:sp>
      <p:sp>
        <p:nvSpPr>
          <p:cNvPr id="7" name="Freeform 6"/>
          <p:cNvSpPr>
            <a:spLocks noChangeAspect="1"/>
          </p:cNvSpPr>
          <p:nvPr userDrawn="1">
            <p:custDataLst>
              <p:tags r:id="rId3"/>
            </p:custDataLst>
          </p:nvPr>
        </p:nvSpPr>
        <p:spPr bwMode="auto">
          <a:xfrm>
            <a:off x="2676858" y="2969513"/>
            <a:ext cx="4033357" cy="842974"/>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0644648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Layout guide">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DD5D720-A85A-6A85-E51E-A1BDF5D1D1F2}"/>
              </a:ext>
            </a:extLst>
          </p:cNvPr>
          <p:cNvGraphicFramePr>
            <a:graphicFrameLocks noChangeAspect="1"/>
          </p:cNvGraphicFramePr>
          <p:nvPr userDrawn="1">
            <p:custDataLst>
              <p:tags r:id="rId1"/>
            </p:custDataLst>
            <p:extLst>
              <p:ext uri="{D42A27DB-BD31-4B8C-83A1-F6EECF244321}">
                <p14:modId xmlns:p14="http://schemas.microsoft.com/office/powerpoint/2010/main" val="5621370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FDD5D720-A85A-6A85-E51E-A1BDF5D1D1F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49" name="Group 48"/>
          <p:cNvGrpSpPr/>
          <p:nvPr userDrawn="1"/>
        </p:nvGrpSpPr>
        <p:grpSpPr>
          <a:xfrm>
            <a:off x="-600" y="-1"/>
            <a:ext cx="12193800" cy="6858001"/>
            <a:chOff x="-600" y="-1"/>
            <a:chExt cx="12193800" cy="6858001"/>
          </a:xfrm>
        </p:grpSpPr>
        <p:sp>
          <p:nvSpPr>
            <p:cNvPr id="50" name="No fly zone"/>
            <p:cNvSpPr/>
            <p:nvPr/>
          </p:nvSpPr>
          <p:spPr>
            <a:xfrm>
              <a:off x="0" y="-1"/>
              <a:ext cx="12193200" cy="6858000"/>
            </a:xfrm>
            <a:custGeom>
              <a:avLst/>
              <a:gdLst>
                <a:gd name="connsiteX0" fmla="*/ 630001 w 12193200"/>
                <a:gd name="connsiteY0" fmla="*/ 622800 h 6858000"/>
                <a:gd name="connsiteX1" fmla="*/ 630001 w 12193200"/>
                <a:gd name="connsiteY1" fmla="*/ 6160597 h 6858000"/>
                <a:gd name="connsiteX2" fmla="*/ 11562000 w 12193200"/>
                <a:gd name="connsiteY2" fmla="*/ 6160597 h 6858000"/>
                <a:gd name="connsiteX3" fmla="*/ 11562000 w 12193200"/>
                <a:gd name="connsiteY3" fmla="*/ 622800 h 6858000"/>
                <a:gd name="connsiteX4" fmla="*/ 0 w 12193200"/>
                <a:gd name="connsiteY4" fmla="*/ 0 h 6858000"/>
                <a:gd name="connsiteX5" fmla="*/ 12193200 w 12193200"/>
                <a:gd name="connsiteY5" fmla="*/ 0 h 6858000"/>
                <a:gd name="connsiteX6" fmla="*/ 12193200 w 12193200"/>
                <a:gd name="connsiteY6" fmla="*/ 622800 h 6858000"/>
                <a:gd name="connsiteX7" fmla="*/ 12192000 w 12193200"/>
                <a:gd name="connsiteY7" fmla="*/ 622800 h 6858000"/>
                <a:gd name="connsiteX8" fmla="*/ 12192000 w 12193200"/>
                <a:gd name="connsiteY8" fmla="*/ 6160597 h 6858000"/>
                <a:gd name="connsiteX9" fmla="*/ 12193200 w 12193200"/>
                <a:gd name="connsiteY9" fmla="*/ 6160597 h 6858000"/>
                <a:gd name="connsiteX10" fmla="*/ 12193200 w 12193200"/>
                <a:gd name="connsiteY10" fmla="*/ 6858000 h 6858000"/>
                <a:gd name="connsiteX11" fmla="*/ 12192000 w 12193200"/>
                <a:gd name="connsiteY11" fmla="*/ 6858000 h 6858000"/>
                <a:gd name="connsiteX12" fmla="*/ 11562000 w 12193200"/>
                <a:gd name="connsiteY12" fmla="*/ 6858000 h 6858000"/>
                <a:gd name="connsiteX13" fmla="*/ 630001 w 12193200"/>
                <a:gd name="connsiteY13" fmla="*/ 6858000 h 6858000"/>
                <a:gd name="connsiteX14" fmla="*/ 1 w 12193200"/>
                <a:gd name="connsiteY14" fmla="*/ 6858000 h 6858000"/>
                <a:gd name="connsiteX15" fmla="*/ 1 w 12193200"/>
                <a:gd name="connsiteY15" fmla="*/ 6160597 h 6858000"/>
                <a:gd name="connsiteX16" fmla="*/ 1 w 12193200"/>
                <a:gd name="connsiteY16" fmla="*/ 622800 h 6858000"/>
                <a:gd name="connsiteX17" fmla="*/ 0 w 12193200"/>
                <a:gd name="connsiteY17" fmla="*/ 6228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3200" h="6858000">
                  <a:moveTo>
                    <a:pt x="630001" y="622800"/>
                  </a:moveTo>
                  <a:lnTo>
                    <a:pt x="630001" y="6160597"/>
                  </a:lnTo>
                  <a:lnTo>
                    <a:pt x="11562000" y="6160597"/>
                  </a:lnTo>
                  <a:lnTo>
                    <a:pt x="11562000" y="622800"/>
                  </a:lnTo>
                  <a:close/>
                  <a:moveTo>
                    <a:pt x="0" y="0"/>
                  </a:moveTo>
                  <a:lnTo>
                    <a:pt x="12193200" y="0"/>
                  </a:lnTo>
                  <a:lnTo>
                    <a:pt x="12193200" y="622800"/>
                  </a:lnTo>
                  <a:lnTo>
                    <a:pt x="12192000" y="622800"/>
                  </a:lnTo>
                  <a:lnTo>
                    <a:pt x="12192000" y="6160597"/>
                  </a:lnTo>
                  <a:lnTo>
                    <a:pt x="12193200" y="6160597"/>
                  </a:lnTo>
                  <a:lnTo>
                    <a:pt x="12193200" y="6858000"/>
                  </a:lnTo>
                  <a:lnTo>
                    <a:pt x="12192000" y="6858000"/>
                  </a:lnTo>
                  <a:lnTo>
                    <a:pt x="11562000" y="6858000"/>
                  </a:lnTo>
                  <a:lnTo>
                    <a:pt x="630001" y="6858000"/>
                  </a:lnTo>
                  <a:lnTo>
                    <a:pt x="1" y="6858000"/>
                  </a:lnTo>
                  <a:lnTo>
                    <a:pt x="1" y="6160597"/>
                  </a:lnTo>
                  <a:lnTo>
                    <a:pt x="1" y="622800"/>
                  </a:lnTo>
                  <a:lnTo>
                    <a:pt x="0" y="6228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solidFill>
                <a:latin typeface="Trebuchet MS" panose="020B0603020202020204" pitchFamily="34" charset="0"/>
                <a:ea typeface="Meiryo UI" panose="020B0604030504040204" pitchFamily="50" charset="-128"/>
                <a:sym typeface="Trebuchet MS" panose="020B0603020202020204" pitchFamily="34" charset="0"/>
              </a:endParaRPr>
            </a:p>
          </p:txBody>
        </p:sp>
        <p:grpSp>
          <p:nvGrpSpPr>
            <p:cNvPr id="51" name="Baselines / anchors"/>
            <p:cNvGrpSpPr/>
            <p:nvPr userDrawn="1"/>
          </p:nvGrpSpPr>
          <p:grpSpPr>
            <a:xfrm>
              <a:off x="-600" y="622800"/>
              <a:ext cx="12193200" cy="5536800"/>
              <a:chOff x="12623800" y="622800"/>
              <a:chExt cx="11176000" cy="5536800"/>
            </a:xfrm>
          </p:grpSpPr>
          <p:cxnSp>
            <p:nvCxnSpPr>
              <p:cNvPr id="77" name="Straight Connector 76"/>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12623800" y="6159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52" name="Gutter space"/>
            <p:cNvGrpSpPr/>
            <p:nvPr userDrawn="1"/>
          </p:nvGrpSpPr>
          <p:grpSpPr>
            <a:xfrm>
              <a:off x="1277000" y="623550"/>
              <a:ext cx="9638000" cy="5537047"/>
              <a:chOff x="1277000" y="623550"/>
              <a:chExt cx="9638000" cy="5537047"/>
            </a:xfrm>
          </p:grpSpPr>
          <p:sp>
            <p:nvSpPr>
              <p:cNvPr id="66" name="Rectangle 34"/>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67" name="Rectangle 35"/>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68" name="Rectangle 36"/>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69" name="Rectangle 37"/>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70" name="Rectangle 38"/>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71" name="Rectangle 39"/>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72" name="Rectangle 40"/>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73" name="Rectangle 41"/>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74" name="Rectangle 42"/>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75" name="Rectangle 43"/>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76" name="Rectangle 44"/>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grpSp>
        <p:sp>
          <p:nvSpPr>
            <p:cNvPr id="53" name="Slide edges"/>
            <p:cNvSpPr>
              <a:spLocks/>
            </p:cNvSpPr>
            <p:nvPr/>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54" name="Footnote measure"/>
            <p:cNvSpPr>
              <a:spLocks noChangeArrowheads="1"/>
            </p:cNvSpPr>
            <p:nvPr/>
          </p:nvSpPr>
          <p:spPr bwMode="auto">
            <a:xfrm>
              <a:off x="629400" y="6159600"/>
              <a:ext cx="10933200" cy="378584"/>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57" name="Whitespace measure"/>
            <p:cNvSpPr>
              <a:spLocks noChangeArrowheads="1"/>
            </p:cNvSpPr>
            <p:nvPr/>
          </p:nvSpPr>
          <p:spPr bwMode="auto">
            <a:xfrm>
              <a:off x="629400" y="1497600"/>
              <a:ext cx="10932229"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grpSp>
          <p:nvGrpSpPr>
            <p:cNvPr id="58" name="Five column measure"/>
            <p:cNvGrpSpPr/>
            <p:nvPr userDrawn="1"/>
          </p:nvGrpSpPr>
          <p:grpSpPr>
            <a:xfrm>
              <a:off x="629400" y="5975122"/>
              <a:ext cx="10933200" cy="79536"/>
              <a:chOff x="629400" y="5975122"/>
              <a:chExt cx="10933200" cy="79536"/>
            </a:xfrm>
          </p:grpSpPr>
          <p:sp>
            <p:nvSpPr>
              <p:cNvPr id="61"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62"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63"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64"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
            <p:nvSpPr>
              <p:cNvPr id="65"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grpSp>
        <p:sp>
          <p:nvSpPr>
            <p:cNvPr id="59" name="Live area"/>
            <p:cNvSpPr/>
            <p:nvPr/>
          </p:nvSpPr>
          <p:spPr>
            <a:xfrm>
              <a:off x="629400" y="2080801"/>
              <a:ext cx="10933200" cy="4078800"/>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60" name="Footnote example"/>
            <p:cNvSpPr txBox="1"/>
            <p:nvPr/>
          </p:nvSpPr>
          <p:spPr>
            <a:xfrm>
              <a:off x="630000" y="6144442"/>
              <a:ext cx="9030914" cy="415498"/>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bg1">
                      <a:lumMod val="50000"/>
                    </a:schemeClr>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1. xxxx  2. xxxx  3. List footnotes in numerical order. Footnote numbers are not bracketed. Use 10pt font</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bg1">
                      <a:lumMod val="50000"/>
                    </a:schemeClr>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Note: Do not put a period at the end of the note or the source</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a:ln>
                    <a:noFill/>
                  </a:ln>
                  <a:solidFill>
                    <a:schemeClr val="bg1">
                      <a:lumMod val="50000"/>
                    </a:schemeClr>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Source: Include a source for every chart that you use. Separate sources with a semicolon; BCG-related sources go at the end</a:t>
              </a:r>
            </a:p>
          </p:txBody>
        </p:sp>
      </p:grpSp>
      <p:sp>
        <p:nvSpPr>
          <p:cNvPr id="2" name="Date Placeholder 1"/>
          <p:cNvSpPr>
            <a:spLocks noGrp="1"/>
          </p:cNvSpPr>
          <p:nvPr>
            <p:ph type="dt" sz="half" idx="10"/>
          </p:nvPr>
        </p:nvSpPr>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56"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8874402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1498809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3" name="Object 2"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5400" b="0" i="0" baseline="0">
              <a:solidFill>
                <a:srgbClr val="FFFFFF"/>
              </a:solidFill>
              <a:latin typeface="Trebuchet MS" panose="020B0603020202020204" pitchFamily="34" charset="0"/>
              <a:ea typeface="Meiryo UI" panose="020B0604030504040204" pitchFamily="50" charset="-128"/>
              <a:cs typeface="+mj-cs"/>
              <a:sym typeface="Trebuchet MS" panose="020B0603020202020204" pitchFamily="34" charset="0"/>
            </a:endParaRPr>
          </a:p>
        </p:txBody>
      </p:sp>
      <p:sp>
        <p:nvSpPr>
          <p:cNvPr id="14" name="Rectangle 13"/>
          <p:cNvSpPr/>
          <p:nvPr userDrawn="1"/>
        </p:nvSpPr>
        <p:spPr>
          <a:xfrm>
            <a:off x="0" y="5279183"/>
            <a:ext cx="12192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pic>
        <p:nvPicPr>
          <p:cNvPr id="18" name="Picture 17"/>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8471921" y="1973272"/>
            <a:ext cx="580573" cy="6858000"/>
          </a:xfrm>
          <a:prstGeom prst="rect">
            <a:avLst/>
          </a:prstGeom>
        </p:spPr>
      </p:pic>
      <p:pic>
        <p:nvPicPr>
          <p:cNvPr id="15"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a:stretch/>
        </p:blipFill>
        <p:spPr>
          <a:xfrm flipH="1">
            <a:off x="0" y="0"/>
            <a:ext cx="12192000" cy="5276850"/>
          </a:xfrm>
          <a:prstGeom prst="rect">
            <a:avLst/>
          </a:prstGeom>
        </p:spPr>
      </p:pic>
      <p:sp>
        <p:nvSpPr>
          <p:cNvPr id="20" name="Picture Placeholder 8"/>
          <p:cNvSpPr>
            <a:spLocks noGrp="1"/>
          </p:cNvSpPr>
          <p:nvPr>
            <p:ph type="pic" sz="quarter" idx="13" hasCustomPrompt="1"/>
          </p:nvPr>
        </p:nvSpPr>
        <p:spPr>
          <a:xfrm>
            <a:off x="9366561" y="5570642"/>
            <a:ext cx="1867935" cy="896833"/>
          </a:xfrm>
          <a:prstGeom prst="rect">
            <a:avLst/>
          </a:prstGeom>
        </p:spPr>
        <p:txBody>
          <a:bodyPr anchor="b"/>
          <a:lstStyle>
            <a:lvl1pPr algn="ctr">
              <a:defRPr sz="1600">
                <a:solidFill>
                  <a:schemeClr val="tx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Logo</a:t>
            </a:r>
          </a:p>
        </p:txBody>
      </p:sp>
      <p:sp>
        <p:nvSpPr>
          <p:cNvPr id="21" name="Rectangle 20"/>
          <p:cNvSpPr/>
          <p:nvPr userDrawn="1"/>
        </p:nvSpPr>
        <p:spPr bwMode="black">
          <a:xfrm>
            <a:off x="630936" y="626200"/>
            <a:ext cx="8125200"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1117415" y="6207842"/>
            <a:ext cx="6868800" cy="327148"/>
          </a:xfrm>
          <a:prstGeom prst="rect">
            <a:avLst/>
          </a:prstGeom>
          <a:noFill/>
        </p:spPr>
        <p:txBody>
          <a:bodyPr anchor="ctr"/>
          <a:lstStyle>
            <a:lvl1pPr algn="l">
              <a:lnSpc>
                <a:spcPct val="110000"/>
              </a:lnSpc>
              <a:buNone/>
              <a:defRPr sz="1200" b="1" cap="all" baseline="0">
                <a:solidFill>
                  <a:schemeClr val="accent5"/>
                </a:solidFill>
                <a:latin typeface="Trebuchet MS" panose="020B0603020202020204" pitchFamily="34" charset="0"/>
                <a:ea typeface="Meiryo UI" panose="020B0604030504040204" pitchFamily="50" charset="-128"/>
                <a:sym typeface="Trebuchet MS" panose="020B0603020202020204" pitchFamily="34" charset="0"/>
              </a:defRPr>
            </a:lvl1pPr>
            <a:lvl2pPr algn="ctr">
              <a:buNone/>
              <a:defRPr/>
            </a:lvl2pPr>
            <a:lvl3pPr marL="0" indent="0" algn="ctr">
              <a:buNone/>
              <a:defRPr/>
            </a:lvl3pPr>
            <a:lvl4pPr marL="228600" indent="0" algn="ctr">
              <a:buNone/>
              <a:defRPr/>
            </a:lvl4pPr>
            <a:lvl5pPr marL="457200"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1117415" y="5495706"/>
            <a:ext cx="6868800" cy="436195"/>
          </a:xfrm>
          <a:prstGeom prst="rect">
            <a:avLst/>
          </a:prstGeom>
        </p:spPr>
        <p:txBody>
          <a:bodyPr anchor="ctr"/>
          <a:lstStyle>
            <a:lvl1pPr marL="0" indent="0" algn="l">
              <a:lnSpc>
                <a:spcPct val="110000"/>
              </a:lnSpc>
              <a:buNone/>
              <a:defRPr sz="16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sentence case</a:t>
            </a:r>
          </a:p>
        </p:txBody>
      </p:sp>
      <p:sp>
        <p:nvSpPr>
          <p:cNvPr id="27" name="Title 1"/>
          <p:cNvSpPr>
            <a:spLocks noGrp="1"/>
          </p:cNvSpPr>
          <p:nvPr>
            <p:ph type="ctrTitle" hasCustomPrompt="1"/>
          </p:nvPr>
        </p:nvSpPr>
        <p:spPr bwMode="ltGray">
          <a:xfrm>
            <a:off x="1117415" y="1886242"/>
            <a:ext cx="6868800" cy="3138423"/>
          </a:xfrm>
        </p:spPr>
        <p:txBody>
          <a:bodyPr vert="horz" anchor="b">
            <a:normAutofit/>
          </a:bodyPr>
          <a:lstStyle>
            <a:lvl1pPr algn="l">
              <a:lnSpc>
                <a:spcPct val="93000"/>
              </a:lnSpc>
              <a:defRPr sz="5400">
                <a:solidFill>
                  <a:schemeClr val="bg1"/>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Title in Title Case</a:t>
            </a:r>
          </a:p>
        </p:txBody>
      </p:sp>
      <p:sp>
        <p:nvSpPr>
          <p:cNvPr id="13" name="Freeform 12"/>
          <p:cNvSpPr>
            <a:spLocks noChangeAspect="1"/>
          </p:cNvSpPr>
          <p:nvPr userDrawn="1">
            <p:custDataLst>
              <p:tags r:id="rId4"/>
            </p:custDataLst>
          </p:nvPr>
        </p:nvSpPr>
        <p:spPr bwMode="auto">
          <a:xfrm>
            <a:off x="1117415" y="1112679"/>
            <a:ext cx="2327644" cy="486479"/>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15078666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694C76E-6D57-7622-3536-5218E5232A19}"/>
              </a:ext>
            </a:extLst>
          </p:cNvPr>
          <p:cNvGraphicFramePr>
            <a:graphicFrameLocks noChangeAspect="1"/>
          </p:cNvGraphicFramePr>
          <p:nvPr userDrawn="1">
            <p:custDataLst>
              <p:tags r:id="rId1"/>
            </p:custDataLst>
            <p:extLst>
              <p:ext uri="{D42A27DB-BD31-4B8C-83A1-F6EECF244321}">
                <p14:modId xmlns:p14="http://schemas.microsoft.com/office/powerpoint/2010/main" val="3985591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B694C76E-6D57-7622-3536-5218E5232A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7"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8" name="Title 7"/>
          <p:cNvSpPr>
            <a:spLocks noGrp="1"/>
          </p:cNvSpPr>
          <p:nvPr>
            <p:ph type="title" hasCustomPrompt="1"/>
          </p:nvPr>
        </p:nvSpPr>
        <p:spPr>
          <a:xfrm>
            <a:off x="630000" y="622800"/>
            <a:ext cx="10933350" cy="332399"/>
          </a:xfrm>
        </p:spPr>
        <p:txBody>
          <a:bodyPr vert="horz"/>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5038599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27C4F13F-D069-B0F1-63E6-CF4F8AEDAD94}"/>
              </a:ext>
            </a:extLst>
          </p:cNvPr>
          <p:cNvGraphicFramePr>
            <a:graphicFrameLocks noChangeAspect="1"/>
          </p:cNvGraphicFramePr>
          <p:nvPr userDrawn="1">
            <p:custDataLst>
              <p:tags r:id="rId1"/>
            </p:custDataLst>
            <p:extLst>
              <p:ext uri="{D42A27DB-BD31-4B8C-83A1-F6EECF244321}">
                <p14:modId xmlns:p14="http://schemas.microsoft.com/office/powerpoint/2010/main" val="7586800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5" name="think-cell data - do not delete" hidden="1">
                        <a:extLst>
                          <a:ext uri="{FF2B5EF4-FFF2-40B4-BE49-F238E27FC236}">
                            <a16:creationId xmlns:a16="http://schemas.microsoft.com/office/drawing/2014/main" id="{27C4F13F-D069-B0F1-63E6-CF4F8AEDAD9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AB083126-25E7-42D8-B799-608CFD4DF6C3}"/>
              </a:ext>
            </a:extLst>
          </p:cNvPr>
          <p:cNvSpPr>
            <a:spLocks noGrp="1"/>
          </p:cNvSpPr>
          <p:nvPr>
            <p:ph type="title" hasCustomPrompt="1"/>
          </p:nvPr>
        </p:nvSpPr>
        <p:spPr/>
        <p:txBody>
          <a:bodyPr vert="horz"/>
          <a:lstStyle>
            <a:lvl1pPr>
              <a:defRPr>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629400" y="2085628"/>
            <a:ext cx="10933950" cy="4072976"/>
          </a:xfrm>
        </p:spPr>
        <p:txBody>
          <a:bodyPr/>
          <a:lstStyle>
            <a:lvl1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1pPr>
            <a:lvl2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2pPr>
            <a:lvl3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3pPr>
            <a:lvl4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4pPr>
            <a:lvl5pPr>
              <a:lnSpc>
                <a:spcPct val="100000"/>
              </a:lnSpc>
              <a:spcBef>
                <a:spcPts val="0"/>
              </a:spcBef>
              <a:spcAft>
                <a:spcPts val="0"/>
              </a:spcAft>
              <a:defRPr>
                <a:latin typeface="Trebuchet MS" panose="020B0603020202020204" pitchFamily="34" charset="0"/>
                <a:ea typeface="Meiryo UI" panose="020B0604030504040204" pitchFamily="50" charset="-128"/>
                <a:sym typeface="Trebuchet MS" panose="020B0603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8532270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A0EB134-5A18-2A29-F6A9-4FC2C39BBBAF}"/>
              </a:ext>
            </a:extLst>
          </p:cNvPr>
          <p:cNvGraphicFramePr>
            <a:graphicFrameLocks noChangeAspect="1"/>
          </p:cNvGraphicFramePr>
          <p:nvPr userDrawn="1">
            <p:custDataLst>
              <p:tags r:id="rId1"/>
            </p:custDataLst>
            <p:extLst>
              <p:ext uri="{D42A27DB-BD31-4B8C-83A1-F6EECF244321}">
                <p14:modId xmlns:p14="http://schemas.microsoft.com/office/powerpoint/2010/main" val="27712962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5A0EB134-5A18-2A29-F6A9-4FC2C39BBBA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4"/>
          </p:nvPr>
        </p:nvSpPr>
        <p:spPr/>
        <p:txBody>
          <a:bodyPr/>
          <a:lstStyle>
            <a:lvl1pPr>
              <a:defRPr>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1" name="Copyright"/>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rPr>
              <a:t>Copyright © 2024 by Boston Consulting Group. All rights reserved.</a:t>
            </a:r>
          </a:p>
        </p:txBody>
      </p:sp>
      <p:sp>
        <p:nvSpPr>
          <p:cNvPr id="7" name="Rectangle 6"/>
          <p:cNvSpPr/>
          <p:nvPr userDrawn="1"/>
        </p:nvSpPr>
        <p:spPr bwMode="white">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8" name="Subtitle 2"/>
          <p:cNvSpPr>
            <a:spLocks noGrp="1"/>
          </p:cNvSpPr>
          <p:nvPr>
            <p:ph type="subTitle" idx="13" hasCustomPrompt="1"/>
          </p:nvPr>
        </p:nvSpPr>
        <p:spPr>
          <a:xfrm>
            <a:off x="630000" y="2158987"/>
            <a:ext cx="3744000" cy="541687"/>
          </a:xfrm>
          <a:prstGeom prst="rect">
            <a:avLst/>
          </a:prstGeom>
        </p:spPr>
        <p:txBody>
          <a:bodyPr>
            <a:noAutofit/>
          </a:bodyPr>
          <a:lstStyle>
            <a:lvl1pPr marL="0" indent="0" algn="l">
              <a:buNone/>
              <a:defRPr sz="160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subtitle</a:t>
            </a:r>
          </a:p>
        </p:txBody>
      </p:sp>
      <p:sp>
        <p:nvSpPr>
          <p:cNvPr id="9" name="Title 4"/>
          <p:cNvSpPr>
            <a:spLocks noGrp="1"/>
          </p:cNvSpPr>
          <p:nvPr>
            <p:ph type="title" hasCustomPrompt="1"/>
          </p:nvPr>
        </p:nvSpPr>
        <p:spPr>
          <a:xfrm>
            <a:off x="630000" y="1227048"/>
            <a:ext cx="3744000" cy="664797"/>
          </a:xfrm>
        </p:spPr>
        <p:txBody>
          <a:bodyPr vert="horz" anchor="t">
            <a:noAutofit/>
          </a:bodyPr>
          <a:lstStyle>
            <a:lvl1pPr>
              <a:defRPr sz="2400">
                <a:solidFill>
                  <a:schemeClr val="tx2"/>
                </a:solidFill>
                <a:latin typeface="Trebuchet MS" panose="020B0603020202020204" pitchFamily="34" charset="0"/>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6089190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tags" Target="../tags/tag2.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93.xml"/><Relationship Id="rId21" Type="http://schemas.openxmlformats.org/officeDocument/2006/relationships/slideLayout" Target="../slideLayouts/slideLayout88.xml"/><Relationship Id="rId42" Type="http://schemas.openxmlformats.org/officeDocument/2006/relationships/slideLayout" Target="../slideLayouts/slideLayout109.xml"/><Relationship Id="rId47" Type="http://schemas.openxmlformats.org/officeDocument/2006/relationships/slideLayout" Target="../slideLayouts/slideLayout114.xml"/><Relationship Id="rId63" Type="http://schemas.openxmlformats.org/officeDocument/2006/relationships/slideLayout" Target="../slideLayouts/slideLayout130.xml"/><Relationship Id="rId68" Type="http://schemas.openxmlformats.org/officeDocument/2006/relationships/slideLayout" Target="../slideLayouts/slideLayout135.xml"/><Relationship Id="rId2" Type="http://schemas.openxmlformats.org/officeDocument/2006/relationships/slideLayout" Target="../slideLayouts/slideLayout69.xml"/><Relationship Id="rId16" Type="http://schemas.openxmlformats.org/officeDocument/2006/relationships/slideLayout" Target="../slideLayouts/slideLayout83.xml"/><Relationship Id="rId29" Type="http://schemas.openxmlformats.org/officeDocument/2006/relationships/slideLayout" Target="../slideLayouts/slideLayout96.xml"/><Relationship Id="rId11" Type="http://schemas.openxmlformats.org/officeDocument/2006/relationships/slideLayout" Target="../slideLayouts/slideLayout78.xml"/><Relationship Id="rId24" Type="http://schemas.openxmlformats.org/officeDocument/2006/relationships/slideLayout" Target="../slideLayouts/slideLayout91.xml"/><Relationship Id="rId32" Type="http://schemas.openxmlformats.org/officeDocument/2006/relationships/slideLayout" Target="../slideLayouts/slideLayout99.xml"/><Relationship Id="rId37" Type="http://schemas.openxmlformats.org/officeDocument/2006/relationships/slideLayout" Target="../slideLayouts/slideLayout104.xml"/><Relationship Id="rId40" Type="http://schemas.openxmlformats.org/officeDocument/2006/relationships/slideLayout" Target="../slideLayouts/slideLayout107.xml"/><Relationship Id="rId45" Type="http://schemas.openxmlformats.org/officeDocument/2006/relationships/slideLayout" Target="../slideLayouts/slideLayout112.xml"/><Relationship Id="rId53" Type="http://schemas.openxmlformats.org/officeDocument/2006/relationships/slideLayout" Target="../slideLayouts/slideLayout120.xml"/><Relationship Id="rId58" Type="http://schemas.openxmlformats.org/officeDocument/2006/relationships/slideLayout" Target="../slideLayouts/slideLayout125.xml"/><Relationship Id="rId66" Type="http://schemas.openxmlformats.org/officeDocument/2006/relationships/slideLayout" Target="../slideLayouts/slideLayout133.xml"/><Relationship Id="rId74" Type="http://schemas.openxmlformats.org/officeDocument/2006/relationships/oleObject" Target="../embeddings/oleObject13.bin"/><Relationship Id="rId5" Type="http://schemas.openxmlformats.org/officeDocument/2006/relationships/slideLayout" Target="../slideLayouts/slideLayout72.xml"/><Relationship Id="rId61" Type="http://schemas.openxmlformats.org/officeDocument/2006/relationships/slideLayout" Target="../slideLayouts/slideLayout128.xml"/><Relationship Id="rId19" Type="http://schemas.openxmlformats.org/officeDocument/2006/relationships/slideLayout" Target="../slideLayouts/slideLayout86.xml"/><Relationship Id="rId14" Type="http://schemas.openxmlformats.org/officeDocument/2006/relationships/slideLayout" Target="../slideLayouts/slideLayout81.xml"/><Relationship Id="rId22" Type="http://schemas.openxmlformats.org/officeDocument/2006/relationships/slideLayout" Target="../slideLayouts/slideLayout89.xml"/><Relationship Id="rId27" Type="http://schemas.openxmlformats.org/officeDocument/2006/relationships/slideLayout" Target="../slideLayouts/slideLayout94.xml"/><Relationship Id="rId30" Type="http://schemas.openxmlformats.org/officeDocument/2006/relationships/slideLayout" Target="../slideLayouts/slideLayout97.xml"/><Relationship Id="rId35" Type="http://schemas.openxmlformats.org/officeDocument/2006/relationships/slideLayout" Target="../slideLayouts/slideLayout102.xml"/><Relationship Id="rId43" Type="http://schemas.openxmlformats.org/officeDocument/2006/relationships/slideLayout" Target="../slideLayouts/slideLayout110.xml"/><Relationship Id="rId48" Type="http://schemas.openxmlformats.org/officeDocument/2006/relationships/slideLayout" Target="../slideLayouts/slideLayout115.xml"/><Relationship Id="rId56" Type="http://schemas.openxmlformats.org/officeDocument/2006/relationships/slideLayout" Target="../slideLayouts/slideLayout123.xml"/><Relationship Id="rId64" Type="http://schemas.openxmlformats.org/officeDocument/2006/relationships/slideLayout" Target="../slideLayouts/slideLayout131.xml"/><Relationship Id="rId69" Type="http://schemas.openxmlformats.org/officeDocument/2006/relationships/slideLayout" Target="../slideLayouts/slideLayout136.xml"/><Relationship Id="rId8" Type="http://schemas.openxmlformats.org/officeDocument/2006/relationships/slideLayout" Target="../slideLayouts/slideLayout75.xml"/><Relationship Id="rId51" Type="http://schemas.openxmlformats.org/officeDocument/2006/relationships/slideLayout" Target="../slideLayouts/slideLayout118.xml"/><Relationship Id="rId72" Type="http://schemas.openxmlformats.org/officeDocument/2006/relationships/theme" Target="../theme/theme2.xml"/><Relationship Id="rId3" Type="http://schemas.openxmlformats.org/officeDocument/2006/relationships/slideLayout" Target="../slideLayouts/slideLayout70.xml"/><Relationship Id="rId12" Type="http://schemas.openxmlformats.org/officeDocument/2006/relationships/slideLayout" Target="../slideLayouts/slideLayout79.xml"/><Relationship Id="rId17" Type="http://schemas.openxmlformats.org/officeDocument/2006/relationships/slideLayout" Target="../slideLayouts/slideLayout84.xml"/><Relationship Id="rId25" Type="http://schemas.openxmlformats.org/officeDocument/2006/relationships/slideLayout" Target="../slideLayouts/slideLayout92.xml"/><Relationship Id="rId33" Type="http://schemas.openxmlformats.org/officeDocument/2006/relationships/slideLayout" Target="../slideLayouts/slideLayout100.xml"/><Relationship Id="rId38" Type="http://schemas.openxmlformats.org/officeDocument/2006/relationships/slideLayout" Target="../slideLayouts/slideLayout105.xml"/><Relationship Id="rId46" Type="http://schemas.openxmlformats.org/officeDocument/2006/relationships/slideLayout" Target="../slideLayouts/slideLayout113.xml"/><Relationship Id="rId59" Type="http://schemas.openxmlformats.org/officeDocument/2006/relationships/slideLayout" Target="../slideLayouts/slideLayout126.xml"/><Relationship Id="rId67" Type="http://schemas.openxmlformats.org/officeDocument/2006/relationships/slideLayout" Target="../slideLayouts/slideLayout134.xml"/><Relationship Id="rId20" Type="http://schemas.openxmlformats.org/officeDocument/2006/relationships/slideLayout" Target="../slideLayouts/slideLayout87.xml"/><Relationship Id="rId41" Type="http://schemas.openxmlformats.org/officeDocument/2006/relationships/slideLayout" Target="../slideLayouts/slideLayout108.xml"/><Relationship Id="rId54" Type="http://schemas.openxmlformats.org/officeDocument/2006/relationships/slideLayout" Target="../slideLayouts/slideLayout121.xml"/><Relationship Id="rId62" Type="http://schemas.openxmlformats.org/officeDocument/2006/relationships/slideLayout" Target="../slideLayouts/slideLayout129.xml"/><Relationship Id="rId70" Type="http://schemas.openxmlformats.org/officeDocument/2006/relationships/slideLayout" Target="../slideLayouts/slideLayout137.xml"/><Relationship Id="rId75" Type="http://schemas.openxmlformats.org/officeDocument/2006/relationships/image" Target="../media/image1.emf"/><Relationship Id="rId1" Type="http://schemas.openxmlformats.org/officeDocument/2006/relationships/slideLayout" Target="../slideLayouts/slideLayout68.xml"/><Relationship Id="rId6" Type="http://schemas.openxmlformats.org/officeDocument/2006/relationships/slideLayout" Target="../slideLayouts/slideLayout73.xml"/><Relationship Id="rId15" Type="http://schemas.openxmlformats.org/officeDocument/2006/relationships/slideLayout" Target="../slideLayouts/slideLayout82.xml"/><Relationship Id="rId23" Type="http://schemas.openxmlformats.org/officeDocument/2006/relationships/slideLayout" Target="../slideLayouts/slideLayout90.xml"/><Relationship Id="rId28" Type="http://schemas.openxmlformats.org/officeDocument/2006/relationships/slideLayout" Target="../slideLayouts/slideLayout95.xml"/><Relationship Id="rId36" Type="http://schemas.openxmlformats.org/officeDocument/2006/relationships/slideLayout" Target="../slideLayouts/slideLayout103.xml"/><Relationship Id="rId49" Type="http://schemas.openxmlformats.org/officeDocument/2006/relationships/slideLayout" Target="../slideLayouts/slideLayout116.xml"/><Relationship Id="rId57" Type="http://schemas.openxmlformats.org/officeDocument/2006/relationships/slideLayout" Target="../slideLayouts/slideLayout124.xml"/><Relationship Id="rId10" Type="http://schemas.openxmlformats.org/officeDocument/2006/relationships/slideLayout" Target="../slideLayouts/slideLayout77.xml"/><Relationship Id="rId31" Type="http://schemas.openxmlformats.org/officeDocument/2006/relationships/slideLayout" Target="../slideLayouts/slideLayout98.xml"/><Relationship Id="rId44" Type="http://schemas.openxmlformats.org/officeDocument/2006/relationships/slideLayout" Target="../slideLayouts/slideLayout111.xml"/><Relationship Id="rId52" Type="http://schemas.openxmlformats.org/officeDocument/2006/relationships/slideLayout" Target="../slideLayouts/slideLayout119.xml"/><Relationship Id="rId60" Type="http://schemas.openxmlformats.org/officeDocument/2006/relationships/slideLayout" Target="../slideLayouts/slideLayout127.xml"/><Relationship Id="rId65" Type="http://schemas.openxmlformats.org/officeDocument/2006/relationships/slideLayout" Target="../slideLayouts/slideLayout132.xml"/><Relationship Id="rId73" Type="http://schemas.openxmlformats.org/officeDocument/2006/relationships/tags" Target="../tags/tag74.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3" Type="http://schemas.openxmlformats.org/officeDocument/2006/relationships/slideLayout" Target="../slideLayouts/slideLayout80.xml"/><Relationship Id="rId18" Type="http://schemas.openxmlformats.org/officeDocument/2006/relationships/slideLayout" Target="../slideLayouts/slideLayout85.xml"/><Relationship Id="rId39" Type="http://schemas.openxmlformats.org/officeDocument/2006/relationships/slideLayout" Target="../slideLayouts/slideLayout106.xml"/><Relationship Id="rId34" Type="http://schemas.openxmlformats.org/officeDocument/2006/relationships/slideLayout" Target="../slideLayouts/slideLayout101.xml"/><Relationship Id="rId50" Type="http://schemas.openxmlformats.org/officeDocument/2006/relationships/slideLayout" Target="../slideLayouts/slideLayout117.xml"/><Relationship Id="rId55" Type="http://schemas.openxmlformats.org/officeDocument/2006/relationships/slideLayout" Target="../slideLayouts/slideLayout122.xml"/><Relationship Id="rId7" Type="http://schemas.openxmlformats.org/officeDocument/2006/relationships/slideLayout" Target="../slideLayouts/slideLayout74.xml"/><Relationship Id="rId71" Type="http://schemas.openxmlformats.org/officeDocument/2006/relationships/slideLayout" Target="../slideLayouts/slideLayout1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69"/>
            </p:custDataLst>
            <p:extLst>
              <p:ext uri="{D42A27DB-BD31-4B8C-83A1-F6EECF244321}">
                <p14:modId xmlns:p14="http://schemas.microsoft.com/office/powerpoint/2010/main" val="166786909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70" imgW="270" imgH="270" progId="TCLayout.ActiveDocument.1">
                  <p:embed/>
                </p:oleObj>
              </mc:Choice>
              <mc:Fallback>
                <p:oleObj name="think-cell Slide" r:id="rId70" imgW="270" imgH="270" progId="TCLayout.ActiveDocument.1">
                  <p:embed/>
                  <p:pic>
                    <p:nvPicPr>
                      <p:cNvPr id="2" name="Object 1" hidden="1"/>
                      <p:cNvPicPr/>
                      <p:nvPr/>
                    </p:nvPicPr>
                    <p:blipFill>
                      <a:blip r:embed="rId71"/>
                      <a:stretch>
                        <a:fillRect/>
                      </a:stretch>
                    </p:blipFill>
                    <p:spPr>
                      <a:xfrm>
                        <a:off x="1588" y="1588"/>
                        <a:ext cx="1587" cy="1587"/>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Trebuchet MS" panose="020B0603020202020204" pitchFamily="34" charset="0"/>
              </a:defRPr>
            </a:lvl1pPr>
          </a:lstStyle>
          <a:p>
            <a:endParaRPr lang="en-US"/>
          </a:p>
        </p:txBody>
      </p:sp>
      <p:sp>
        <p:nvSpPr>
          <p:cNvPr id="4" name="Text Placeholder 3"/>
          <p:cNvSpPr>
            <a:spLocks noGrp="1"/>
          </p:cNvSpPr>
          <p:nvPr>
            <p:ph type="body" idx="1"/>
          </p:nvPr>
        </p:nvSpPr>
        <p:spPr>
          <a:xfrm>
            <a:off x="342523" y="2081211"/>
            <a:ext cx="11506955" cy="4188926"/>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
        <p:nvSpPr>
          <p:cNvPr id="9" name="Title Placeholder 1"/>
          <p:cNvSpPr>
            <a:spLocks noGrp="1"/>
          </p:cNvSpPr>
          <p:nvPr>
            <p:ph type="title"/>
          </p:nvPr>
        </p:nvSpPr>
        <p:spPr>
          <a:xfrm>
            <a:off x="372825" y="97661"/>
            <a:ext cx="9447667" cy="461905"/>
          </a:xfrm>
          <a:prstGeom prst="rect">
            <a:avLst/>
          </a:prstGeom>
        </p:spPr>
        <p:txBody>
          <a:bodyPr vert="horz" wrap="square" lIns="0" tIns="0" rIns="0" bIns="0" rtlCol="0" anchor="t">
            <a:noAutofit/>
          </a:bodyPr>
          <a:lstStyle/>
          <a:p>
            <a:r>
              <a:rPr lang="en-US"/>
              <a:t>Click to add title</a:t>
            </a:r>
          </a:p>
        </p:txBody>
      </p:sp>
      <p:sp>
        <p:nvSpPr>
          <p:cNvPr id="13" name="Freeform: Shape 12">
            <a:extLst>
              <a:ext uri="{FF2B5EF4-FFF2-40B4-BE49-F238E27FC236}">
                <a16:creationId xmlns:a16="http://schemas.microsoft.com/office/drawing/2014/main" id="{56C1EAC4-20BB-4C95-BB27-AFE6EA3B236F}"/>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ndParaRPr>
          </a:p>
        </p:txBody>
      </p:sp>
      <p:sp>
        <p:nvSpPr>
          <p:cNvPr id="14" name="TextBox 13">
            <a:extLst>
              <a:ext uri="{FF2B5EF4-FFF2-40B4-BE49-F238E27FC236}">
                <a16:creationId xmlns:a16="http://schemas.microsoft.com/office/drawing/2014/main" id="{9060F57B-502A-4B9E-8FD5-77745D6A542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sym typeface="Trebuchet MS" panose="020B0603020202020204" pitchFamily="34" charset="0"/>
            </a:endParaRP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5" r:id="rId1"/>
    <p:sldLayoutId id="2147485086" r:id="rId2"/>
    <p:sldLayoutId id="2147485185" r:id="rId3"/>
    <p:sldLayoutId id="2147485183" r:id="rId4"/>
    <p:sldLayoutId id="2147485158" r:id="rId5"/>
    <p:sldLayoutId id="2147485113" r:id="rId6"/>
    <p:sldLayoutId id="2147485114" r:id="rId7"/>
    <p:sldLayoutId id="2147485154" r:id="rId8"/>
    <p:sldLayoutId id="2147485162" r:id="rId9"/>
    <p:sldLayoutId id="2147485149" r:id="rId10"/>
    <p:sldLayoutId id="2147485087" r:id="rId11"/>
    <p:sldLayoutId id="2147485112" r:id="rId12"/>
    <p:sldLayoutId id="2147485155" r:id="rId13"/>
    <p:sldLayoutId id="2147485164" r:id="rId14"/>
    <p:sldLayoutId id="2147485109" r:id="rId15"/>
    <p:sldLayoutId id="2147485165" r:id="rId16"/>
    <p:sldLayoutId id="2147485110" r:id="rId17"/>
    <p:sldLayoutId id="2147485166" r:id="rId18"/>
    <p:sldLayoutId id="2147485156" r:id="rId19"/>
    <p:sldLayoutId id="2147485167" r:id="rId20"/>
    <p:sldLayoutId id="2147485108" r:id="rId21"/>
    <p:sldLayoutId id="2147485107" r:id="rId22"/>
    <p:sldLayoutId id="2147485106" r:id="rId23"/>
    <p:sldLayoutId id="2147485090" r:id="rId24"/>
    <p:sldLayoutId id="2147485091" r:id="rId25"/>
    <p:sldLayoutId id="2147485092" r:id="rId26"/>
    <p:sldLayoutId id="2147485093" r:id="rId27"/>
    <p:sldLayoutId id="2147485116" r:id="rId28"/>
    <p:sldLayoutId id="2147485161" r:id="rId29"/>
    <p:sldLayoutId id="2147485159" r:id="rId30"/>
    <p:sldLayoutId id="2147485119" r:id="rId31"/>
    <p:sldLayoutId id="2147485184" r:id="rId32"/>
    <p:sldLayoutId id="2147485137" r:id="rId33"/>
    <p:sldLayoutId id="2147485120" r:id="rId34"/>
    <p:sldLayoutId id="2147485121" r:id="rId35"/>
    <p:sldLayoutId id="2147485141" r:id="rId36"/>
    <p:sldLayoutId id="2147485163" r:id="rId37"/>
    <p:sldLayoutId id="2147485139" r:id="rId38"/>
    <p:sldLayoutId id="2147485140" r:id="rId39"/>
    <p:sldLayoutId id="2147485122" r:id="rId40"/>
    <p:sldLayoutId id="2147485123" r:id="rId41"/>
    <p:sldLayoutId id="2147485151" r:id="rId42"/>
    <p:sldLayoutId id="2147485168" r:id="rId43"/>
    <p:sldLayoutId id="2147485127" r:id="rId44"/>
    <p:sldLayoutId id="2147485169" r:id="rId45"/>
    <p:sldLayoutId id="2147485126" r:id="rId46"/>
    <p:sldLayoutId id="2147485170" r:id="rId47"/>
    <p:sldLayoutId id="2147485153" r:id="rId48"/>
    <p:sldLayoutId id="2147485171" r:id="rId49"/>
    <p:sldLayoutId id="2147485128" r:id="rId50"/>
    <p:sldLayoutId id="2147485129" r:id="rId51"/>
    <p:sldLayoutId id="2147485130" r:id="rId52"/>
    <p:sldLayoutId id="2147485131" r:id="rId53"/>
    <p:sldLayoutId id="2147485145" r:id="rId54"/>
    <p:sldLayoutId id="2147485133" r:id="rId55"/>
    <p:sldLayoutId id="2147485144" r:id="rId56"/>
    <p:sldLayoutId id="2147485134" r:id="rId57"/>
    <p:sldLayoutId id="2147485146" r:id="rId58"/>
    <p:sldLayoutId id="2147485172" r:id="rId59"/>
    <p:sldLayoutId id="2147485173" r:id="rId60"/>
    <p:sldLayoutId id="2147485174" r:id="rId61"/>
    <p:sldLayoutId id="2147485175" r:id="rId62"/>
    <p:sldLayoutId id="2147485176" r:id="rId63"/>
    <p:sldLayoutId id="2147485177" r:id="rId64"/>
    <p:sldLayoutId id="2147485178" r:id="rId65"/>
    <p:sldLayoutId id="2147485179" r:id="rId66"/>
    <p:sldLayoutId id="2147485180" r:id="rId67"/>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b="1" kern="1200">
          <a:solidFill>
            <a:srgbClr val="006DAA"/>
          </a:solidFill>
          <a:latin typeface="+mj-lt"/>
          <a:ea typeface="+mj-ea"/>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Clr>
          <a:srgbClr val="006DAA"/>
        </a:buClr>
        <a:buFont typeface="Arial" panose="020B0604020202020204" pitchFamily="34" charset="0"/>
        <a:buChar char="​"/>
        <a:defRPr lang="en-US" sz="1200" kern="1200">
          <a:solidFill>
            <a:srgbClr val="000000"/>
          </a:solidFill>
          <a:latin typeface="+mn-lt"/>
          <a:ea typeface="+mn-ea"/>
          <a:cs typeface="+mn-cs"/>
          <a:sym typeface="Trebuchet MS" panose="020B0603020202020204" pitchFamily="34" charset="0"/>
        </a:defRPr>
      </a:lvl1pPr>
      <a:lvl2pPr marL="320040" indent="-219456" algn="l" defTabSz="914400" rtl="0" eaLnBrk="1" latinLnBrk="0" hangingPunct="1">
        <a:lnSpc>
          <a:spcPct val="100000"/>
        </a:lnSpc>
        <a:spcBef>
          <a:spcPts val="0"/>
        </a:spcBef>
        <a:spcAft>
          <a:spcPts val="0"/>
        </a:spcAft>
        <a:buClr>
          <a:srgbClr val="006DAA"/>
        </a:buClr>
        <a:buFont typeface="Arial" panose="020B0604020202020204" pitchFamily="34" charset="0"/>
        <a:buChar char="•"/>
        <a:defRPr lang="en-US" sz="1200" kern="1200">
          <a:solidFill>
            <a:srgbClr val="000000"/>
          </a:solidFill>
          <a:latin typeface="+mn-lt"/>
          <a:ea typeface="+mn-ea"/>
          <a:cs typeface="+mn-cs"/>
          <a:sym typeface="Trebuchet MS" panose="020B0603020202020204" pitchFamily="34" charset="0"/>
        </a:defRPr>
      </a:lvl2pPr>
      <a:lvl3pPr marL="649224" indent="-219456" algn="l" defTabSz="914400" rtl="0" eaLnBrk="1" latinLnBrk="0" hangingPunct="1">
        <a:lnSpc>
          <a:spcPct val="100000"/>
        </a:lnSpc>
        <a:spcBef>
          <a:spcPts val="0"/>
        </a:spcBef>
        <a:spcAft>
          <a:spcPts val="0"/>
        </a:spcAft>
        <a:buClr>
          <a:srgbClr val="006DAA"/>
        </a:buClr>
        <a:buFont typeface="Trebuchet MS" panose="020B0603020202020204" pitchFamily="34" charset="0"/>
        <a:buChar char="–"/>
        <a:defRPr lang="en-US" sz="1200" kern="1200">
          <a:solidFill>
            <a:srgbClr val="000000"/>
          </a:solidFill>
          <a:latin typeface="+mn-lt"/>
          <a:ea typeface="+mn-ea"/>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rgbClr val="006DAA"/>
        </a:buClr>
        <a:buFont typeface="Arial" panose="020B0604020202020204" pitchFamily="34" charset="0"/>
        <a:buChar char="​"/>
        <a:defRPr lang="en-US" sz="1600" kern="1200">
          <a:solidFill>
            <a:srgbClr val="006DAA"/>
          </a:solidFill>
          <a:latin typeface="+mn-lt"/>
          <a:ea typeface="+mn-ea"/>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
          <a:srgbClr val="006DAA"/>
        </a:buClr>
        <a:buFont typeface="Arial" panose="020B0604020202020204" pitchFamily="34" charset="0"/>
        <a:buChar char="​"/>
        <a:defRPr lang="en-US" sz="1600" b="1" kern="1200" smtClean="0">
          <a:solidFill>
            <a:srgbClr val="000000"/>
          </a:solidFill>
          <a:latin typeface="+mn-lt"/>
          <a:ea typeface="+mn-ea"/>
          <a:cs typeface="+mn-cs"/>
          <a:sym typeface="Trebuchet MS" panose="020B0603020202020204" pitchFamily="34" charset="0"/>
        </a:defRPr>
      </a:lvl5pPr>
      <a:lvl6pPr marL="320040" indent="-219456" algn="l" defTabSz="914400" rtl="0" eaLnBrk="1" latinLnBrk="0" hangingPunct="1">
        <a:lnSpc>
          <a:spcPct val="100000"/>
        </a:lnSpc>
        <a:spcBef>
          <a:spcPts val="0"/>
        </a:spcBef>
        <a:spcAft>
          <a:spcPts val="0"/>
        </a:spcAft>
        <a:buClr>
          <a:srgbClr val="006DAA"/>
        </a:buClr>
        <a:buFont typeface="Arial" panose="020B0604020202020204" pitchFamily="34" charset="0"/>
        <a:buChar char="•"/>
        <a:defRPr lang="en-US" sz="1600" kern="1200" smtClean="0">
          <a:solidFill>
            <a:srgbClr val="000000"/>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Clr>
          <a:srgbClr val="006DAA"/>
        </a:buClr>
        <a:buFont typeface="Arial" panose="020B0604020202020204" pitchFamily="34" charset="0"/>
        <a:buChar char="​"/>
        <a:defRPr lang="en-US" sz="4400" kern="1200" baseline="0" smtClean="0">
          <a:solidFill>
            <a:srgbClr val="000000"/>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Clr>
          <a:srgbClr val="006DAA"/>
        </a:buClr>
        <a:buFont typeface="Arial" panose="020B0604020202020204" pitchFamily="34" charset="0"/>
        <a:buChar char="​"/>
        <a:defRPr lang="en-US" sz="5400" kern="1200" baseline="0" smtClean="0">
          <a:solidFill>
            <a:srgbClr val="006DAA"/>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Clr>
          <a:srgbClr val="006DAA"/>
        </a:buClr>
        <a:buFont typeface="Arial" panose="020B0604020202020204" pitchFamily="34" charset="0"/>
        <a:buChar char="​"/>
        <a:defRPr lang="en-US" sz="2400" kern="1200" baseline="0" dirty="0">
          <a:solidFill>
            <a:srgbClr val="006DAA"/>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216" userDrawn="1">
          <p15:clr>
            <a:srgbClr val="F26B43"/>
          </p15:clr>
        </p15:guide>
        <p15:guide id="3" pos="7488" userDrawn="1">
          <p15:clr>
            <a:srgbClr val="F26B43"/>
          </p15:clr>
        </p15:guide>
        <p15:guide id="4" orient="horz" pos="39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73"/>
            </p:custDataLst>
            <p:extLst>
              <p:ext uri="{D42A27DB-BD31-4B8C-83A1-F6EECF244321}">
                <p14:modId xmlns:p14="http://schemas.microsoft.com/office/powerpoint/2010/main" val="304054637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74" imgW="270" imgH="270" progId="TCLayout.ActiveDocument.1">
                  <p:embed/>
                </p:oleObj>
              </mc:Choice>
              <mc:Fallback>
                <p:oleObj name="think-cell Slide" r:id="rId74" imgW="270" imgH="270" progId="TCLayout.ActiveDocument.1">
                  <p:embed/>
                  <p:pic>
                    <p:nvPicPr>
                      <p:cNvPr id="2" name="Object 1" hidden="1"/>
                      <p:cNvPicPr/>
                      <p:nvPr/>
                    </p:nvPicPr>
                    <p:blipFill>
                      <a:blip r:embed="rId75"/>
                      <a:stretch>
                        <a:fillRect/>
                      </a:stretch>
                    </p:blipFill>
                    <p:spPr>
                      <a:xfrm>
                        <a:off x="1588" y="1588"/>
                        <a:ext cx="1587" cy="1587"/>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Trebuchet MS" panose="020B0603020202020204" pitchFamily="34" charset="0"/>
                <a:ea typeface="Meiryo UI" panose="020B0604030504040204" pitchFamily="50" charset="-128"/>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767433238"/>
      </p:ext>
    </p:extLst>
  </p:cSld>
  <p:clrMap bg1="lt1" tx1="dk1" bg2="lt2" tx2="dk2" accent1="accent1" accent2="accent2" accent3="accent3" accent4="accent4" accent5="accent5" accent6="accent6" hlink="hlink" folHlink="folHlink"/>
  <p:sldLayoutIdLst>
    <p:sldLayoutId id="2147485187" r:id="rId1"/>
    <p:sldLayoutId id="2147485188" r:id="rId2"/>
    <p:sldLayoutId id="2147485189" r:id="rId3"/>
    <p:sldLayoutId id="2147485190" r:id="rId4"/>
    <p:sldLayoutId id="2147485191" r:id="rId5"/>
    <p:sldLayoutId id="2147485192" r:id="rId6"/>
    <p:sldLayoutId id="2147485193" r:id="rId7"/>
    <p:sldLayoutId id="2147485194" r:id="rId8"/>
    <p:sldLayoutId id="2147485195" r:id="rId9"/>
    <p:sldLayoutId id="2147485196" r:id="rId10"/>
    <p:sldLayoutId id="2147485197" r:id="rId11"/>
    <p:sldLayoutId id="2147485198" r:id="rId12"/>
    <p:sldLayoutId id="2147485199" r:id="rId13"/>
    <p:sldLayoutId id="2147485200" r:id="rId14"/>
    <p:sldLayoutId id="2147485201" r:id="rId15"/>
    <p:sldLayoutId id="2147485202" r:id="rId16"/>
    <p:sldLayoutId id="2147485203" r:id="rId17"/>
    <p:sldLayoutId id="2147485204" r:id="rId18"/>
    <p:sldLayoutId id="2147485205" r:id="rId19"/>
    <p:sldLayoutId id="2147485206" r:id="rId20"/>
    <p:sldLayoutId id="2147485207" r:id="rId21"/>
    <p:sldLayoutId id="2147485208" r:id="rId22"/>
    <p:sldLayoutId id="2147485209" r:id="rId23"/>
    <p:sldLayoutId id="2147485210" r:id="rId24"/>
    <p:sldLayoutId id="2147485211" r:id="rId25"/>
    <p:sldLayoutId id="2147485212" r:id="rId26"/>
    <p:sldLayoutId id="2147485213" r:id="rId27"/>
    <p:sldLayoutId id="2147485214" r:id="rId28"/>
    <p:sldLayoutId id="2147485215" r:id="rId29"/>
    <p:sldLayoutId id="2147485216" r:id="rId30"/>
    <p:sldLayoutId id="2147485217" r:id="rId31"/>
    <p:sldLayoutId id="2147485218" r:id="rId32"/>
    <p:sldLayoutId id="2147485219" r:id="rId33"/>
    <p:sldLayoutId id="2147485220" r:id="rId34"/>
    <p:sldLayoutId id="2147485221" r:id="rId35"/>
    <p:sldLayoutId id="2147485222" r:id="rId36"/>
    <p:sldLayoutId id="2147485223" r:id="rId37"/>
    <p:sldLayoutId id="2147485224" r:id="rId38"/>
    <p:sldLayoutId id="2147485225" r:id="rId39"/>
    <p:sldLayoutId id="2147485226" r:id="rId40"/>
    <p:sldLayoutId id="2147485227" r:id="rId41"/>
    <p:sldLayoutId id="2147485228" r:id="rId42"/>
    <p:sldLayoutId id="2147485229" r:id="rId43"/>
    <p:sldLayoutId id="2147485230" r:id="rId44"/>
    <p:sldLayoutId id="2147485231" r:id="rId45"/>
    <p:sldLayoutId id="2147485232" r:id="rId46"/>
    <p:sldLayoutId id="2147485233" r:id="rId47"/>
    <p:sldLayoutId id="2147485234" r:id="rId48"/>
    <p:sldLayoutId id="2147485235" r:id="rId49"/>
    <p:sldLayoutId id="2147485236" r:id="rId50"/>
    <p:sldLayoutId id="2147485237" r:id="rId51"/>
    <p:sldLayoutId id="2147485238" r:id="rId52"/>
    <p:sldLayoutId id="2147485239" r:id="rId53"/>
    <p:sldLayoutId id="2147485240" r:id="rId54"/>
    <p:sldLayoutId id="2147485241" r:id="rId55"/>
    <p:sldLayoutId id="2147485242" r:id="rId56"/>
    <p:sldLayoutId id="2147485243" r:id="rId57"/>
    <p:sldLayoutId id="2147485244" r:id="rId58"/>
    <p:sldLayoutId id="2147485245" r:id="rId59"/>
    <p:sldLayoutId id="2147485246" r:id="rId60"/>
    <p:sldLayoutId id="2147485247" r:id="rId61"/>
    <p:sldLayoutId id="2147485248" r:id="rId62"/>
    <p:sldLayoutId id="2147485249" r:id="rId63"/>
    <p:sldLayoutId id="2147485250" r:id="rId64"/>
    <p:sldLayoutId id="2147485251" r:id="rId65"/>
    <p:sldLayoutId id="2147485252" r:id="rId66"/>
    <p:sldLayoutId id="2147485253" r:id="rId67"/>
    <p:sldLayoutId id="2147485255" r:id="rId68"/>
    <p:sldLayoutId id="2147485256" r:id="rId69"/>
    <p:sldLayoutId id="2147485257" r:id="rId70"/>
    <p:sldLayoutId id="2147485258" r:id="rId7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Trebuchet MS" panose="020B0603020202020204" pitchFamily="34" charset="0"/>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Trebuchet MS" panose="020B0603020202020204" pitchFamily="34" charset="0"/>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Trebuchet MS" panose="020B0603020202020204" pitchFamily="34" charset="0"/>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Trebuchet MS" panose="020B0603020202020204" pitchFamily="34" charset="0"/>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Trebuchet MS" panose="020B0603020202020204" pitchFamily="34" charset="0"/>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Trebuchet MS" panose="020B0603020202020204" pitchFamily="34" charset="0"/>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96">
          <p15:clr>
            <a:srgbClr val="F26B43"/>
          </p15:clr>
        </p15:guide>
        <p15:guide id="3" pos="7284">
          <p15:clr>
            <a:srgbClr val="F26B43"/>
          </p15:clr>
        </p15:guide>
        <p15:guide id="4" orient="horz" pos="388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77C8040-618B-4979-B38D-5BF9C7D15CC5}"/>
              </a:ext>
            </a:extLst>
          </p:cNvPr>
          <p:cNvSpPr>
            <a:spLocks noGrp="1"/>
          </p:cNvSpPr>
          <p:nvPr>
            <p:ph type="title"/>
          </p:nvPr>
        </p:nvSpPr>
        <p:spPr/>
        <p:txBody>
          <a:bodyPr vert="horz"/>
          <a:lstStyle/>
          <a:p>
            <a:r>
              <a:rPr lang="ja-JP" altLang="en-US" dirty="0"/>
              <a:t>別紙</a:t>
            </a:r>
            <a:r>
              <a:rPr lang="en-US" altLang="ja-JP" dirty="0"/>
              <a:t>6</a:t>
            </a:r>
            <a:r>
              <a:rPr lang="ja-JP" altLang="en-US" dirty="0"/>
              <a:t>：サイトマップ</a:t>
            </a:r>
            <a:endParaRPr lang="en-US" dirty="0"/>
          </a:p>
        </p:txBody>
      </p:sp>
      <p:sp>
        <p:nvSpPr>
          <p:cNvPr id="3" name="テキスト ボックス 2">
            <a:extLst>
              <a:ext uri="{FF2B5EF4-FFF2-40B4-BE49-F238E27FC236}">
                <a16:creationId xmlns:a16="http://schemas.microsoft.com/office/drawing/2014/main" id="{277B5019-4903-1278-8154-EC65CC7E2AC7}"/>
              </a:ext>
            </a:extLst>
          </p:cNvPr>
          <p:cNvSpPr txBox="1"/>
          <p:nvPr/>
        </p:nvSpPr>
        <p:spPr>
          <a:xfrm>
            <a:off x="1135464" y="3840246"/>
            <a:ext cx="10251243" cy="14369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dirty="0">
                <a:solidFill>
                  <a:srgbClr val="FF0000"/>
                </a:solidFill>
                <a:latin typeface="+mn-ea"/>
              </a:rPr>
              <a:t>【</a:t>
            </a:r>
            <a:r>
              <a:rPr kumimoji="1" lang="ja-JP" altLang="en-US" dirty="0">
                <a:solidFill>
                  <a:srgbClr val="FF0000"/>
                </a:solidFill>
                <a:latin typeface="+mn-ea"/>
              </a:rPr>
              <a:t>注意</a:t>
            </a:r>
            <a:r>
              <a:rPr kumimoji="1" lang="en-US" altLang="ja-JP" dirty="0">
                <a:solidFill>
                  <a:srgbClr val="FF0000"/>
                </a:solidFill>
                <a:latin typeface="+mn-ea"/>
              </a:rPr>
              <a:t>】</a:t>
            </a:r>
            <a:r>
              <a:rPr kumimoji="1" lang="ja-JP" altLang="en-US" dirty="0">
                <a:solidFill>
                  <a:srgbClr val="FF0000"/>
                </a:solidFill>
                <a:latin typeface="+mn-ea"/>
              </a:rPr>
              <a:t>本資料には初期リリース対象外の画面も記載されているが、</a:t>
            </a:r>
            <a:endParaRPr kumimoji="1" lang="en-US" altLang="ja-JP" dirty="0">
              <a:solidFill>
                <a:srgbClr val="FF0000"/>
              </a:solidFill>
              <a:latin typeface="+mn-ea"/>
            </a:endParaRPr>
          </a:p>
          <a:p>
            <a:r>
              <a:rPr kumimoji="1" lang="ja-JP" altLang="en-US" dirty="0">
                <a:solidFill>
                  <a:srgbClr val="FF0000"/>
                </a:solidFill>
                <a:latin typeface="+mn-ea"/>
              </a:rPr>
              <a:t>　　　　本調達の対象は「</a:t>
            </a:r>
            <a:r>
              <a:rPr kumimoji="1" lang="en-US" altLang="ja-JP" dirty="0">
                <a:solidFill>
                  <a:srgbClr val="FF0000"/>
                </a:solidFill>
                <a:latin typeface="+mn-ea"/>
              </a:rPr>
              <a:t>【</a:t>
            </a:r>
            <a:r>
              <a:rPr kumimoji="1" lang="ja-JP" altLang="en-US" dirty="0">
                <a:solidFill>
                  <a:srgbClr val="FF0000"/>
                </a:solidFill>
                <a:latin typeface="+mn-ea"/>
              </a:rPr>
              <a:t>別紙</a:t>
            </a:r>
            <a:r>
              <a:rPr kumimoji="1" lang="en-US" altLang="ja-JP" dirty="0">
                <a:solidFill>
                  <a:srgbClr val="FF0000"/>
                </a:solidFill>
                <a:latin typeface="+mn-ea"/>
              </a:rPr>
              <a:t>5】</a:t>
            </a:r>
            <a:r>
              <a:rPr kumimoji="1" lang="ja-JP" altLang="en-US" dirty="0">
                <a:solidFill>
                  <a:srgbClr val="FF0000"/>
                </a:solidFill>
                <a:latin typeface="+mn-ea"/>
              </a:rPr>
              <a:t>画面一覧」に示す初期リリース対象画面のみである点に</a:t>
            </a:r>
            <a:endParaRPr kumimoji="1" lang="en-US" altLang="ja-JP" dirty="0">
              <a:solidFill>
                <a:srgbClr val="FF0000"/>
              </a:solidFill>
              <a:latin typeface="+mn-ea"/>
            </a:endParaRPr>
          </a:p>
          <a:p>
            <a:r>
              <a:rPr kumimoji="1" lang="ja-JP" altLang="en-US" dirty="0">
                <a:solidFill>
                  <a:srgbClr val="FF0000"/>
                </a:solidFill>
                <a:latin typeface="+mn-ea"/>
              </a:rPr>
              <a:t>　　　　注意すること。</a:t>
            </a:r>
          </a:p>
        </p:txBody>
      </p:sp>
    </p:spTree>
    <p:extLst>
      <p:ext uri="{BB962C8B-B14F-4D97-AF65-F5344CB8AC3E}">
        <p14:creationId xmlns:p14="http://schemas.microsoft.com/office/powerpoint/2010/main" val="6741704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0143C-B75C-6DA8-7CEB-8F6771416639}"/>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3BC008A0-C489-3D61-10EB-9EF3EFDC7235}"/>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dirty="0"/>
              <a:t>画面遷移の考え方</a:t>
            </a:r>
          </a:p>
        </p:txBody>
      </p:sp>
      <p:sp>
        <p:nvSpPr>
          <p:cNvPr id="5" name="正方形/長方形 4">
            <a:extLst>
              <a:ext uri="{FF2B5EF4-FFF2-40B4-BE49-F238E27FC236}">
                <a16:creationId xmlns:a16="http://schemas.microsoft.com/office/drawing/2014/main" id="{06136C33-BE5E-52C1-B875-6FBF823FAF4D}"/>
              </a:ext>
            </a:extLst>
          </p:cNvPr>
          <p:cNvSpPr/>
          <p:nvPr/>
        </p:nvSpPr>
        <p:spPr>
          <a:xfrm>
            <a:off x="667512" y="1389888"/>
            <a:ext cx="2295144" cy="905256"/>
          </a:xfrm>
          <a:prstGeom prst="rect">
            <a:avLst/>
          </a:prstGeom>
          <a:solidFill>
            <a:srgbClr val="FFFFFF"/>
          </a:solidFill>
          <a:ln w="9525" cap="rnd" cmpd="sng" algn="ctr">
            <a:solidFill>
              <a:srgbClr val="295E7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a:solidFill>
                  <a:srgbClr val="575757"/>
                </a:solidFill>
              </a:rPr>
              <a:t>サービスサイト</a:t>
            </a:r>
            <a:endParaRPr lang="en-US" sz="1600">
              <a:solidFill>
                <a:srgbClr val="575757"/>
              </a:solidFill>
            </a:endParaRPr>
          </a:p>
        </p:txBody>
      </p:sp>
      <p:sp>
        <p:nvSpPr>
          <p:cNvPr id="14" name="正方形/長方形 13">
            <a:extLst>
              <a:ext uri="{FF2B5EF4-FFF2-40B4-BE49-F238E27FC236}">
                <a16:creationId xmlns:a16="http://schemas.microsoft.com/office/drawing/2014/main" id="{316E1D15-8C26-5D20-2CB5-2849DA531BD3}"/>
              </a:ext>
            </a:extLst>
          </p:cNvPr>
          <p:cNvSpPr/>
          <p:nvPr/>
        </p:nvSpPr>
        <p:spPr>
          <a:xfrm>
            <a:off x="3800856" y="1389888"/>
            <a:ext cx="2295144" cy="905256"/>
          </a:xfrm>
          <a:prstGeom prst="rect">
            <a:avLst/>
          </a:prstGeom>
          <a:solidFill>
            <a:srgbClr val="FFFFFF"/>
          </a:solidFill>
          <a:ln w="9525" cap="rnd" cmpd="sng" algn="ctr">
            <a:solidFill>
              <a:srgbClr val="295E7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a:solidFill>
                  <a:srgbClr val="575757"/>
                </a:solidFill>
              </a:rPr>
              <a:t>個人・従業員向け</a:t>
            </a:r>
            <a:br>
              <a:rPr lang="en-US" altLang="ja-JP" sz="1600">
                <a:solidFill>
                  <a:srgbClr val="575757"/>
                </a:solidFill>
              </a:rPr>
            </a:br>
            <a:r>
              <a:rPr lang="ja-JP" altLang="en-US" sz="1600">
                <a:solidFill>
                  <a:srgbClr val="575757"/>
                </a:solidFill>
              </a:rPr>
              <a:t>会員向けポータル</a:t>
            </a:r>
            <a:endParaRPr lang="en-US" sz="1600">
              <a:solidFill>
                <a:srgbClr val="575757"/>
              </a:solidFill>
            </a:endParaRPr>
          </a:p>
        </p:txBody>
      </p:sp>
      <p:sp>
        <p:nvSpPr>
          <p:cNvPr id="15" name="正方形/長方形 14">
            <a:extLst>
              <a:ext uri="{FF2B5EF4-FFF2-40B4-BE49-F238E27FC236}">
                <a16:creationId xmlns:a16="http://schemas.microsoft.com/office/drawing/2014/main" id="{4391FD9F-4378-2E04-631F-6D9E7406BE0D}"/>
              </a:ext>
            </a:extLst>
          </p:cNvPr>
          <p:cNvSpPr/>
          <p:nvPr/>
        </p:nvSpPr>
        <p:spPr>
          <a:xfrm>
            <a:off x="3800856" y="2712720"/>
            <a:ext cx="2295144" cy="905256"/>
          </a:xfrm>
          <a:prstGeom prst="rect">
            <a:avLst/>
          </a:prstGeom>
          <a:solidFill>
            <a:srgbClr val="FFFFFF"/>
          </a:solidFill>
          <a:ln w="9525" cap="rnd" cmpd="sng" algn="ctr">
            <a:solidFill>
              <a:srgbClr val="295E7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a:solidFill>
                  <a:srgbClr val="575757"/>
                </a:solidFill>
              </a:rPr>
              <a:t>法人管理者向け</a:t>
            </a:r>
            <a:br>
              <a:rPr lang="en-US" altLang="ja-JP" sz="1600">
                <a:solidFill>
                  <a:srgbClr val="575757"/>
                </a:solidFill>
              </a:rPr>
            </a:br>
            <a:r>
              <a:rPr lang="ja-JP" altLang="en-US" sz="1600">
                <a:solidFill>
                  <a:srgbClr val="575757"/>
                </a:solidFill>
              </a:rPr>
              <a:t>会員向けポータル</a:t>
            </a:r>
            <a:endParaRPr lang="en-US" sz="1600">
              <a:solidFill>
                <a:srgbClr val="575757"/>
              </a:solidFill>
            </a:endParaRPr>
          </a:p>
        </p:txBody>
      </p:sp>
      <p:sp>
        <p:nvSpPr>
          <p:cNvPr id="19" name="正方形/長方形 18">
            <a:extLst>
              <a:ext uri="{FF2B5EF4-FFF2-40B4-BE49-F238E27FC236}">
                <a16:creationId xmlns:a16="http://schemas.microsoft.com/office/drawing/2014/main" id="{CCF0C046-0151-CE67-D2D5-63C232677CB0}"/>
              </a:ext>
            </a:extLst>
          </p:cNvPr>
          <p:cNvSpPr/>
          <p:nvPr/>
        </p:nvSpPr>
        <p:spPr>
          <a:xfrm>
            <a:off x="3800856" y="4035552"/>
            <a:ext cx="2295144" cy="905256"/>
          </a:xfrm>
          <a:prstGeom prst="rect">
            <a:avLst/>
          </a:prstGeom>
          <a:solidFill>
            <a:srgbClr val="FFFFFF"/>
          </a:solidFill>
          <a:ln w="9525" cap="rnd" cmpd="sng" algn="ctr">
            <a:solidFill>
              <a:srgbClr val="295E7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a:solidFill>
                  <a:srgbClr val="575757"/>
                </a:solidFill>
              </a:rPr>
              <a:t>コンテンツプロバイダー向け</a:t>
            </a:r>
            <a:br>
              <a:rPr lang="en-US" altLang="ja-JP" sz="1600">
                <a:solidFill>
                  <a:srgbClr val="575757"/>
                </a:solidFill>
              </a:rPr>
            </a:br>
            <a:r>
              <a:rPr lang="ja-JP" altLang="en-US" sz="1600">
                <a:solidFill>
                  <a:srgbClr val="575757"/>
                </a:solidFill>
              </a:rPr>
              <a:t>会員向けポータル</a:t>
            </a:r>
            <a:endParaRPr lang="en-US" sz="1600">
              <a:solidFill>
                <a:srgbClr val="575757"/>
              </a:solidFill>
            </a:endParaRPr>
          </a:p>
        </p:txBody>
      </p:sp>
      <p:sp>
        <p:nvSpPr>
          <p:cNvPr id="23" name="正方形/長方形 22">
            <a:extLst>
              <a:ext uri="{FF2B5EF4-FFF2-40B4-BE49-F238E27FC236}">
                <a16:creationId xmlns:a16="http://schemas.microsoft.com/office/drawing/2014/main" id="{54D69743-7E04-50D8-4366-CA9E05755B22}"/>
              </a:ext>
            </a:extLst>
          </p:cNvPr>
          <p:cNvSpPr/>
          <p:nvPr/>
        </p:nvSpPr>
        <p:spPr>
          <a:xfrm>
            <a:off x="3800856" y="5358384"/>
            <a:ext cx="2295144" cy="905256"/>
          </a:xfrm>
          <a:prstGeom prst="rect">
            <a:avLst/>
          </a:prstGeom>
          <a:solidFill>
            <a:srgbClr val="FFFFFF"/>
          </a:solidFill>
          <a:ln w="9525" cap="rnd" cmpd="sng" algn="ctr">
            <a:solidFill>
              <a:srgbClr val="295E7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a:solidFill>
                  <a:srgbClr val="575757"/>
                </a:solidFill>
              </a:rPr>
              <a:t>サイト管理者向け</a:t>
            </a:r>
            <a:br>
              <a:rPr lang="en-US" altLang="ja-JP" sz="1600">
                <a:solidFill>
                  <a:srgbClr val="575757"/>
                </a:solidFill>
              </a:rPr>
            </a:br>
            <a:r>
              <a:rPr lang="ja-JP" altLang="en-US" sz="1600">
                <a:solidFill>
                  <a:srgbClr val="575757"/>
                </a:solidFill>
              </a:rPr>
              <a:t>会員向けポータル</a:t>
            </a:r>
            <a:endParaRPr lang="en-US" sz="1600">
              <a:solidFill>
                <a:srgbClr val="575757"/>
              </a:solidFill>
            </a:endParaRPr>
          </a:p>
        </p:txBody>
      </p:sp>
      <p:sp>
        <p:nvSpPr>
          <p:cNvPr id="24" name="正方形/長方形 23">
            <a:extLst>
              <a:ext uri="{FF2B5EF4-FFF2-40B4-BE49-F238E27FC236}">
                <a16:creationId xmlns:a16="http://schemas.microsoft.com/office/drawing/2014/main" id="{FAE822E7-6DA6-1AF1-3E0C-01AF692655B5}"/>
              </a:ext>
            </a:extLst>
          </p:cNvPr>
          <p:cNvSpPr/>
          <p:nvPr/>
        </p:nvSpPr>
        <p:spPr>
          <a:xfrm>
            <a:off x="6821424" y="5358384"/>
            <a:ext cx="2295144" cy="905256"/>
          </a:xfrm>
          <a:prstGeom prst="rect">
            <a:avLst/>
          </a:prstGeom>
          <a:solidFill>
            <a:srgbClr val="FFFFFF"/>
          </a:solidFill>
          <a:ln w="9525" cap="rnd" cmpd="sng" algn="ctr">
            <a:solidFill>
              <a:srgbClr val="295E7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600">
                <a:solidFill>
                  <a:srgbClr val="575757"/>
                </a:solidFill>
              </a:rPr>
              <a:t>※</a:t>
            </a:r>
            <a:r>
              <a:rPr lang="ja-JP" altLang="en-US" sz="1600">
                <a:solidFill>
                  <a:srgbClr val="575757"/>
                </a:solidFill>
              </a:rPr>
              <a:t>以降の流れは</a:t>
            </a:r>
            <a:br>
              <a:rPr lang="en-US" altLang="ja-JP" sz="1600">
                <a:solidFill>
                  <a:srgbClr val="575757"/>
                </a:solidFill>
              </a:rPr>
            </a:br>
            <a:r>
              <a:rPr lang="ja-JP" altLang="en-US" sz="1600">
                <a:solidFill>
                  <a:srgbClr val="575757"/>
                </a:solidFill>
              </a:rPr>
              <a:t>サイトマップ参照</a:t>
            </a:r>
            <a:endParaRPr lang="en-US" sz="1600">
              <a:solidFill>
                <a:srgbClr val="575757"/>
              </a:solidFill>
            </a:endParaRPr>
          </a:p>
        </p:txBody>
      </p:sp>
      <p:sp>
        <p:nvSpPr>
          <p:cNvPr id="25" name="正方形/長方形 24">
            <a:extLst>
              <a:ext uri="{FF2B5EF4-FFF2-40B4-BE49-F238E27FC236}">
                <a16:creationId xmlns:a16="http://schemas.microsoft.com/office/drawing/2014/main" id="{4011B671-414E-A580-5923-6375C6FC3217}"/>
              </a:ext>
            </a:extLst>
          </p:cNvPr>
          <p:cNvSpPr/>
          <p:nvPr/>
        </p:nvSpPr>
        <p:spPr>
          <a:xfrm>
            <a:off x="6821424" y="4035552"/>
            <a:ext cx="2295144" cy="905256"/>
          </a:xfrm>
          <a:prstGeom prst="rect">
            <a:avLst/>
          </a:prstGeom>
          <a:solidFill>
            <a:srgbClr val="FFFFFF"/>
          </a:solidFill>
          <a:ln w="9525" cap="rnd" cmpd="sng" algn="ctr">
            <a:solidFill>
              <a:srgbClr val="295E7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600">
                <a:solidFill>
                  <a:srgbClr val="575757"/>
                </a:solidFill>
              </a:rPr>
              <a:t>※</a:t>
            </a:r>
            <a:r>
              <a:rPr lang="ja-JP" altLang="en-US" sz="1600">
                <a:solidFill>
                  <a:srgbClr val="575757"/>
                </a:solidFill>
              </a:rPr>
              <a:t>以降の流れは</a:t>
            </a:r>
            <a:br>
              <a:rPr lang="en-US" altLang="ja-JP" sz="1600">
                <a:solidFill>
                  <a:srgbClr val="575757"/>
                </a:solidFill>
              </a:rPr>
            </a:br>
            <a:r>
              <a:rPr lang="ja-JP" altLang="en-US" sz="1600">
                <a:solidFill>
                  <a:srgbClr val="575757"/>
                </a:solidFill>
              </a:rPr>
              <a:t>サイトマップ参照</a:t>
            </a:r>
            <a:endParaRPr lang="en-US" sz="1600">
              <a:solidFill>
                <a:srgbClr val="575757"/>
              </a:solidFill>
            </a:endParaRPr>
          </a:p>
        </p:txBody>
      </p:sp>
      <p:sp>
        <p:nvSpPr>
          <p:cNvPr id="28" name="正方形/長方形 27">
            <a:extLst>
              <a:ext uri="{FF2B5EF4-FFF2-40B4-BE49-F238E27FC236}">
                <a16:creationId xmlns:a16="http://schemas.microsoft.com/office/drawing/2014/main" id="{47BD05F8-AB3D-6EDA-F7C6-995A0B800348}"/>
              </a:ext>
            </a:extLst>
          </p:cNvPr>
          <p:cNvSpPr/>
          <p:nvPr/>
        </p:nvSpPr>
        <p:spPr>
          <a:xfrm>
            <a:off x="6821424" y="2712720"/>
            <a:ext cx="2295144" cy="905256"/>
          </a:xfrm>
          <a:prstGeom prst="rect">
            <a:avLst/>
          </a:prstGeom>
          <a:solidFill>
            <a:srgbClr val="FFFFFF"/>
          </a:solidFill>
          <a:ln w="9525" cap="rnd" cmpd="sng" algn="ctr">
            <a:solidFill>
              <a:srgbClr val="295E7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600">
                <a:solidFill>
                  <a:srgbClr val="575757"/>
                </a:solidFill>
              </a:rPr>
              <a:t>※</a:t>
            </a:r>
            <a:r>
              <a:rPr lang="ja-JP" altLang="en-US" sz="1600">
                <a:solidFill>
                  <a:srgbClr val="575757"/>
                </a:solidFill>
              </a:rPr>
              <a:t>以降の流れは</a:t>
            </a:r>
            <a:br>
              <a:rPr lang="en-US" altLang="ja-JP" sz="1600">
                <a:solidFill>
                  <a:srgbClr val="575757"/>
                </a:solidFill>
              </a:rPr>
            </a:br>
            <a:r>
              <a:rPr lang="ja-JP" altLang="en-US" sz="1600">
                <a:solidFill>
                  <a:srgbClr val="575757"/>
                </a:solidFill>
              </a:rPr>
              <a:t>サイトマップ参照</a:t>
            </a:r>
            <a:endParaRPr lang="en-US" sz="1600">
              <a:solidFill>
                <a:srgbClr val="575757"/>
              </a:solidFill>
            </a:endParaRPr>
          </a:p>
        </p:txBody>
      </p:sp>
      <p:sp>
        <p:nvSpPr>
          <p:cNvPr id="34" name="正方形/長方形 33">
            <a:extLst>
              <a:ext uri="{FF2B5EF4-FFF2-40B4-BE49-F238E27FC236}">
                <a16:creationId xmlns:a16="http://schemas.microsoft.com/office/drawing/2014/main" id="{7767426E-A893-18D0-D5FC-27451C263C7C}"/>
              </a:ext>
            </a:extLst>
          </p:cNvPr>
          <p:cNvSpPr/>
          <p:nvPr/>
        </p:nvSpPr>
        <p:spPr>
          <a:xfrm>
            <a:off x="6821424" y="1389888"/>
            <a:ext cx="2295144" cy="905256"/>
          </a:xfrm>
          <a:prstGeom prst="rect">
            <a:avLst/>
          </a:prstGeom>
          <a:solidFill>
            <a:srgbClr val="FFFFFF"/>
          </a:solidFill>
          <a:ln w="9525" cap="rnd" cmpd="sng" algn="ctr">
            <a:solidFill>
              <a:srgbClr val="295E7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600">
                <a:solidFill>
                  <a:srgbClr val="575757"/>
                </a:solidFill>
              </a:rPr>
              <a:t>※</a:t>
            </a:r>
            <a:r>
              <a:rPr lang="ja-JP" altLang="en-US" sz="1600">
                <a:solidFill>
                  <a:srgbClr val="575757"/>
                </a:solidFill>
              </a:rPr>
              <a:t>以降の流れは</a:t>
            </a:r>
            <a:br>
              <a:rPr lang="en-US" altLang="ja-JP" sz="1600">
                <a:solidFill>
                  <a:srgbClr val="575757"/>
                </a:solidFill>
              </a:rPr>
            </a:br>
            <a:r>
              <a:rPr lang="ja-JP" altLang="en-US" sz="1600">
                <a:solidFill>
                  <a:srgbClr val="575757"/>
                </a:solidFill>
              </a:rPr>
              <a:t>サイトマップ参照</a:t>
            </a:r>
            <a:endParaRPr lang="en-US" sz="1600">
              <a:solidFill>
                <a:srgbClr val="575757"/>
              </a:solidFill>
            </a:endParaRPr>
          </a:p>
        </p:txBody>
      </p:sp>
      <p:cxnSp>
        <p:nvCxnSpPr>
          <p:cNvPr id="38" name="直線矢印コネクタ 37">
            <a:extLst>
              <a:ext uri="{FF2B5EF4-FFF2-40B4-BE49-F238E27FC236}">
                <a16:creationId xmlns:a16="http://schemas.microsoft.com/office/drawing/2014/main" id="{7C11AEE5-1245-CA45-3D4B-6AFCBBFBF4F2}"/>
              </a:ext>
            </a:extLst>
          </p:cNvPr>
          <p:cNvCxnSpPr>
            <a:cxnSpLocks/>
            <a:stCxn id="14" idx="3"/>
            <a:endCxn id="34" idx="1"/>
          </p:cNvCxnSpPr>
          <p:nvPr/>
        </p:nvCxnSpPr>
        <p:spPr>
          <a:xfrm>
            <a:off x="6096000" y="1842516"/>
            <a:ext cx="72542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82C1ADD7-B37F-BC8E-0DC6-7D1C09B417E3}"/>
              </a:ext>
            </a:extLst>
          </p:cNvPr>
          <p:cNvCxnSpPr>
            <a:cxnSpLocks/>
            <a:stCxn id="15" idx="3"/>
            <a:endCxn id="28" idx="1"/>
          </p:cNvCxnSpPr>
          <p:nvPr/>
        </p:nvCxnSpPr>
        <p:spPr>
          <a:xfrm>
            <a:off x="6096000" y="3165348"/>
            <a:ext cx="72542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8ADA332F-0264-DC2F-FD57-84E8ED70B3EE}"/>
              </a:ext>
            </a:extLst>
          </p:cNvPr>
          <p:cNvCxnSpPr>
            <a:cxnSpLocks/>
            <a:stCxn id="19" idx="3"/>
            <a:endCxn id="25" idx="1"/>
          </p:cNvCxnSpPr>
          <p:nvPr/>
        </p:nvCxnSpPr>
        <p:spPr>
          <a:xfrm>
            <a:off x="6096000" y="4488180"/>
            <a:ext cx="72542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9FBA7DEA-B53D-E8DC-D5E9-9B8645220DBE}"/>
              </a:ext>
            </a:extLst>
          </p:cNvPr>
          <p:cNvCxnSpPr>
            <a:cxnSpLocks/>
            <a:stCxn id="23" idx="3"/>
            <a:endCxn id="24" idx="1"/>
          </p:cNvCxnSpPr>
          <p:nvPr/>
        </p:nvCxnSpPr>
        <p:spPr>
          <a:xfrm>
            <a:off x="6096000" y="5811012"/>
            <a:ext cx="72542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139FA980-D98E-64CC-57C9-4BD78D778DAD}"/>
              </a:ext>
            </a:extLst>
          </p:cNvPr>
          <p:cNvCxnSpPr>
            <a:cxnSpLocks/>
            <a:stCxn id="5" idx="3"/>
            <a:endCxn id="14" idx="1"/>
          </p:cNvCxnSpPr>
          <p:nvPr/>
        </p:nvCxnSpPr>
        <p:spPr>
          <a:xfrm>
            <a:off x="2962656" y="1842516"/>
            <a:ext cx="838200"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1" name="コネクタ: カギ線 80">
            <a:extLst>
              <a:ext uri="{FF2B5EF4-FFF2-40B4-BE49-F238E27FC236}">
                <a16:creationId xmlns:a16="http://schemas.microsoft.com/office/drawing/2014/main" id="{21B8A90A-FD1E-929C-E9F8-045CF9FE2079}"/>
              </a:ext>
            </a:extLst>
          </p:cNvPr>
          <p:cNvCxnSpPr>
            <a:cxnSpLocks/>
            <a:stCxn id="5" idx="3"/>
            <a:endCxn id="15" idx="1"/>
          </p:cNvCxnSpPr>
          <p:nvPr/>
        </p:nvCxnSpPr>
        <p:spPr>
          <a:xfrm>
            <a:off x="2962656" y="1842516"/>
            <a:ext cx="838200" cy="1322832"/>
          </a:xfrm>
          <a:prstGeom prst="bentConnector3">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1" name="コネクタ: カギ線 90">
            <a:extLst>
              <a:ext uri="{FF2B5EF4-FFF2-40B4-BE49-F238E27FC236}">
                <a16:creationId xmlns:a16="http://schemas.microsoft.com/office/drawing/2014/main" id="{ED84EA4B-61D3-35A7-0CC1-2827FEF33A6B}"/>
              </a:ext>
            </a:extLst>
          </p:cNvPr>
          <p:cNvCxnSpPr>
            <a:cxnSpLocks/>
            <a:stCxn id="5" idx="3"/>
            <a:endCxn id="19" idx="1"/>
          </p:cNvCxnSpPr>
          <p:nvPr/>
        </p:nvCxnSpPr>
        <p:spPr>
          <a:xfrm>
            <a:off x="2962656" y="1842516"/>
            <a:ext cx="838200" cy="2645664"/>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1" name="コネクタ: カギ線 100">
            <a:extLst>
              <a:ext uri="{FF2B5EF4-FFF2-40B4-BE49-F238E27FC236}">
                <a16:creationId xmlns:a16="http://schemas.microsoft.com/office/drawing/2014/main" id="{F70CA3FC-0990-5845-6E1E-46E86C47B773}"/>
              </a:ext>
            </a:extLst>
          </p:cNvPr>
          <p:cNvCxnSpPr>
            <a:cxnSpLocks/>
            <a:stCxn id="5" idx="3"/>
            <a:endCxn id="23" idx="1"/>
          </p:cNvCxnSpPr>
          <p:nvPr/>
        </p:nvCxnSpPr>
        <p:spPr>
          <a:xfrm>
            <a:off x="2962656" y="1842516"/>
            <a:ext cx="838200" cy="3968496"/>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0" name="テキスト ボックス 109">
            <a:extLst>
              <a:ext uri="{FF2B5EF4-FFF2-40B4-BE49-F238E27FC236}">
                <a16:creationId xmlns:a16="http://schemas.microsoft.com/office/drawing/2014/main" id="{C01DC25D-BADC-4928-EB78-10995BD4E895}"/>
              </a:ext>
            </a:extLst>
          </p:cNvPr>
          <p:cNvSpPr txBox="1"/>
          <p:nvPr/>
        </p:nvSpPr>
        <p:spPr>
          <a:xfrm>
            <a:off x="3084576" y="1543603"/>
            <a:ext cx="838200" cy="27699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200">
                <a:solidFill>
                  <a:srgbClr val="575757"/>
                </a:solidFill>
              </a:rPr>
              <a:t>選択</a:t>
            </a:r>
            <a:endParaRPr lang="en-US" sz="1200"/>
          </a:p>
        </p:txBody>
      </p:sp>
      <p:sp>
        <p:nvSpPr>
          <p:cNvPr id="2" name="TextBox 1">
            <a:extLst>
              <a:ext uri="{FF2B5EF4-FFF2-40B4-BE49-F238E27FC236}">
                <a16:creationId xmlns:a16="http://schemas.microsoft.com/office/drawing/2014/main" id="{089C72FC-4408-4B00-DA37-136773A908BF}"/>
              </a:ext>
            </a:extLst>
          </p:cNvPr>
          <p:cNvSpPr txBox="1"/>
          <p:nvPr/>
        </p:nvSpPr>
        <p:spPr>
          <a:xfrm>
            <a:off x="246185" y="6449553"/>
            <a:ext cx="4974743" cy="28936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本サイトマップは、要件定義段階で検討された主要画面要素をもとに作成したものであり、</a:t>
            </a:r>
            <a:br>
              <a:rPr lang="en-US" altLang="ja-JP" sz="700" dirty="0">
                <a:solidFill>
                  <a:srgbClr val="575757"/>
                </a:solidFill>
                <a:ea typeface="Meiryo UI" panose="020B0604030504040204" pitchFamily="50" charset="-128"/>
              </a:rPr>
            </a:br>
            <a:r>
              <a:rPr lang="ja-JP" altLang="en-US" sz="700" dirty="0">
                <a:solidFill>
                  <a:srgbClr val="575757"/>
                </a:solidFill>
                <a:ea typeface="Meiryo UI" panose="020B0604030504040204" pitchFamily="50" charset="-128"/>
              </a:rPr>
              <a:t>最終的な画面数や画面遷移の詳細については、今後の画面設計フェーズにて確定される予定です。</a:t>
            </a:r>
            <a:endParaRPr lang="en-US" altLang="ja-JP" sz="700" dirty="0">
              <a:solidFill>
                <a:srgbClr val="575757"/>
              </a:solidFill>
              <a:ea typeface="Meiryo UI" panose="020B0604030504040204" pitchFamily="50" charset="-128"/>
            </a:endParaRPr>
          </a:p>
        </p:txBody>
      </p:sp>
    </p:spTree>
    <p:extLst>
      <p:ext uri="{BB962C8B-B14F-4D97-AF65-F5344CB8AC3E}">
        <p14:creationId xmlns:p14="http://schemas.microsoft.com/office/powerpoint/2010/main" val="2312178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8D2BD-BF8A-EAE6-5D06-CE86B1A86D35}"/>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48D7BA28-EA2A-3E7D-F1DD-0D3C3F8A1B7A}"/>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会員向けポータルサイトマップ</a:t>
            </a:r>
            <a:r>
              <a:rPr lang="en-US" altLang="ja-JP">
                <a:ea typeface="Meiryo UI" panose="020B0604030504040204" pitchFamily="50" charset="-128"/>
              </a:rPr>
              <a:t>(</a:t>
            </a:r>
            <a:r>
              <a:rPr lang="ja-JP" altLang="en-US">
                <a:ea typeface="Meiryo UI" panose="020B0604030504040204" pitchFamily="50" charset="-128"/>
              </a:rPr>
              <a:t>個人・従業員</a:t>
            </a:r>
            <a:r>
              <a:rPr lang="en-US" altLang="ja-JP">
                <a:ea typeface="Meiryo UI" panose="020B0604030504040204" pitchFamily="50" charset="-128"/>
              </a:rPr>
              <a:t>)</a:t>
            </a:r>
            <a:endParaRPr lang="ja-JP" altLang="en-US">
              <a:ea typeface="Meiryo UI" panose="020B0604030504040204" pitchFamily="50" charset="-128"/>
            </a:endParaRPr>
          </a:p>
        </p:txBody>
      </p:sp>
      <p:sp>
        <p:nvSpPr>
          <p:cNvPr id="17" name="正方形/長方形 134">
            <a:extLst>
              <a:ext uri="{FF2B5EF4-FFF2-40B4-BE49-F238E27FC236}">
                <a16:creationId xmlns:a16="http://schemas.microsoft.com/office/drawing/2014/main" id="{B1B27375-3B6F-2DEC-2785-E9076534C153}"/>
              </a:ext>
            </a:extLst>
          </p:cNvPr>
          <p:cNvSpPr/>
          <p:nvPr/>
        </p:nvSpPr>
        <p:spPr bwMode="auto">
          <a:xfrm>
            <a:off x="246185" y="1479213"/>
            <a:ext cx="4785024" cy="2621588"/>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認証・アカウント設定</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8" name="正方形/長方形 134">
            <a:extLst>
              <a:ext uri="{FF2B5EF4-FFF2-40B4-BE49-F238E27FC236}">
                <a16:creationId xmlns:a16="http://schemas.microsoft.com/office/drawing/2014/main" id="{E801FD12-AC37-8CC6-8004-C3483B7DC628}"/>
              </a:ext>
            </a:extLst>
          </p:cNvPr>
          <p:cNvSpPr/>
          <p:nvPr/>
        </p:nvSpPr>
        <p:spPr bwMode="auto">
          <a:xfrm>
            <a:off x="291679" y="1529007"/>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サインイン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20" name="正方形/長方形 134">
            <a:extLst>
              <a:ext uri="{FF2B5EF4-FFF2-40B4-BE49-F238E27FC236}">
                <a16:creationId xmlns:a16="http://schemas.microsoft.com/office/drawing/2014/main" id="{6476B479-96A8-C7EC-FC66-FABD96FCCCF0}"/>
              </a:ext>
            </a:extLst>
          </p:cNvPr>
          <p:cNvSpPr/>
          <p:nvPr/>
        </p:nvSpPr>
        <p:spPr bwMode="auto">
          <a:xfrm>
            <a:off x="2085979" y="233122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MFA</a:t>
            </a:r>
            <a:r>
              <a:rPr lang="ja-JP" altLang="en-US" sz="800">
                <a:solidFill>
                  <a:srgbClr val="575757"/>
                </a:solidFill>
                <a:latin typeface="Trebuchet MS" panose="020B0603020202020204" pitchFamily="34" charset="0"/>
                <a:ea typeface="Meiryo UI" panose="020B0604030504040204" pitchFamily="50" charset="-128"/>
              </a:rPr>
              <a:t>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21" name="正方形/長方形 134">
            <a:extLst>
              <a:ext uri="{FF2B5EF4-FFF2-40B4-BE49-F238E27FC236}">
                <a16:creationId xmlns:a16="http://schemas.microsoft.com/office/drawing/2014/main" id="{56AC5E42-58FC-2149-B186-332355A1D14E}"/>
              </a:ext>
            </a:extLst>
          </p:cNvPr>
          <p:cNvSpPr/>
          <p:nvPr/>
        </p:nvSpPr>
        <p:spPr bwMode="auto">
          <a:xfrm>
            <a:off x="2085980" y="293896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パスワード変更</a:t>
            </a:r>
            <a:endParaRPr lang="en-US" sz="800">
              <a:solidFill>
                <a:srgbClr val="575757"/>
              </a:solidFill>
              <a:latin typeface="Trebuchet MS" panose="020B0603020202020204" pitchFamily="34" charset="0"/>
              <a:ea typeface="Meiryo UI" panose="020B0604030504040204" pitchFamily="50" charset="-128"/>
            </a:endParaRPr>
          </a:p>
        </p:txBody>
      </p:sp>
      <p:sp>
        <p:nvSpPr>
          <p:cNvPr id="22" name="正方形/長方形 134">
            <a:extLst>
              <a:ext uri="{FF2B5EF4-FFF2-40B4-BE49-F238E27FC236}">
                <a16:creationId xmlns:a16="http://schemas.microsoft.com/office/drawing/2014/main" id="{DA2F7F05-F3FE-6DFE-48EF-52902ABBC679}"/>
              </a:ext>
            </a:extLst>
          </p:cNvPr>
          <p:cNvSpPr/>
          <p:nvPr/>
        </p:nvSpPr>
        <p:spPr bwMode="auto">
          <a:xfrm>
            <a:off x="3523248" y="293896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パスワード再設定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6" name="Straight Arrow Connector 25">
            <a:extLst>
              <a:ext uri="{FF2B5EF4-FFF2-40B4-BE49-F238E27FC236}">
                <a16:creationId xmlns:a16="http://schemas.microsoft.com/office/drawing/2014/main" id="{4CDE65CE-5375-A9E2-0C33-8F24D96C6F84}"/>
              </a:ext>
            </a:extLst>
          </p:cNvPr>
          <p:cNvCxnSpPr>
            <a:cxnSpLocks/>
            <a:stCxn id="18" idx="3"/>
            <a:endCxn id="68" idx="1"/>
          </p:cNvCxnSpPr>
          <p:nvPr/>
        </p:nvCxnSpPr>
        <p:spPr>
          <a:xfrm>
            <a:off x="1120484" y="1603219"/>
            <a:ext cx="965495"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7" name="Straight Arrow Connector 26">
            <a:extLst>
              <a:ext uri="{FF2B5EF4-FFF2-40B4-BE49-F238E27FC236}">
                <a16:creationId xmlns:a16="http://schemas.microsoft.com/office/drawing/2014/main" id="{F9750C77-274A-C013-A87A-E085F18867E1}"/>
              </a:ext>
            </a:extLst>
          </p:cNvPr>
          <p:cNvCxnSpPr>
            <a:cxnSpLocks/>
            <a:stCxn id="21" idx="3"/>
            <a:endCxn id="22" idx="1"/>
          </p:cNvCxnSpPr>
          <p:nvPr/>
        </p:nvCxnSpPr>
        <p:spPr>
          <a:xfrm>
            <a:off x="3269988" y="3013174"/>
            <a:ext cx="253260"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33" name="正方形/長方形 134">
            <a:extLst>
              <a:ext uri="{FF2B5EF4-FFF2-40B4-BE49-F238E27FC236}">
                <a16:creationId xmlns:a16="http://schemas.microsoft.com/office/drawing/2014/main" id="{9C8ED505-8ED7-F0C1-A642-92832ED1F801}"/>
              </a:ext>
            </a:extLst>
          </p:cNvPr>
          <p:cNvSpPr/>
          <p:nvPr/>
        </p:nvSpPr>
        <p:spPr bwMode="auto">
          <a:xfrm>
            <a:off x="2085981" y="2731344"/>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セッションタイムアウト通知</a:t>
            </a:r>
            <a:r>
              <a:rPr lang="en-US" altLang="ja-JP" sz="800">
                <a:solidFill>
                  <a:srgbClr val="575757"/>
                </a:solidFill>
                <a:latin typeface="Trebuchet MS" panose="020B0603020202020204" pitchFamily="34" charset="0"/>
                <a:ea typeface="Meiryo UI" panose="020B0604030504040204" pitchFamily="50" charset="-128"/>
              </a:rPr>
              <a:t> (</a:t>
            </a:r>
            <a:r>
              <a:rPr lang="ja-JP" altLang="en-US" sz="800">
                <a:solidFill>
                  <a:srgbClr val="575757"/>
                </a:solidFill>
                <a:latin typeface="Trebuchet MS" panose="020B0603020202020204" pitchFamily="34" charset="0"/>
                <a:ea typeface="Meiryo UI" panose="020B0604030504040204" pitchFamily="50" charset="-128"/>
              </a:rPr>
              <a:t>セッションタイムアウト発生時に遷移</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36" name="正方形/長方形 134">
            <a:extLst>
              <a:ext uri="{FF2B5EF4-FFF2-40B4-BE49-F238E27FC236}">
                <a16:creationId xmlns:a16="http://schemas.microsoft.com/office/drawing/2014/main" id="{3D7DE7D2-9E63-0F19-2F5A-50FE1C107667}"/>
              </a:ext>
            </a:extLst>
          </p:cNvPr>
          <p:cNvSpPr/>
          <p:nvPr/>
        </p:nvSpPr>
        <p:spPr bwMode="auto">
          <a:xfrm>
            <a:off x="246185" y="836874"/>
            <a:ext cx="4785024" cy="527914"/>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ポリシー・約款</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46" name="正方形/長方形 134">
            <a:extLst>
              <a:ext uri="{FF2B5EF4-FFF2-40B4-BE49-F238E27FC236}">
                <a16:creationId xmlns:a16="http://schemas.microsoft.com/office/drawing/2014/main" id="{AC41C37E-CE43-CE94-A332-4C7EE1B7576B}"/>
              </a:ext>
            </a:extLst>
          </p:cNvPr>
          <p:cNvSpPr/>
          <p:nvPr/>
        </p:nvSpPr>
        <p:spPr bwMode="auto">
          <a:xfrm>
            <a:off x="291679" y="968903"/>
            <a:ext cx="1422821"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プライバシーポリシー・クッキー情報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48" name="正方形/長方形 134">
            <a:extLst>
              <a:ext uri="{FF2B5EF4-FFF2-40B4-BE49-F238E27FC236}">
                <a16:creationId xmlns:a16="http://schemas.microsoft.com/office/drawing/2014/main" id="{CBD14358-F797-72F4-139C-9144674D39E4}"/>
              </a:ext>
            </a:extLst>
          </p:cNvPr>
          <p:cNvSpPr/>
          <p:nvPr/>
        </p:nvSpPr>
        <p:spPr bwMode="auto">
          <a:xfrm>
            <a:off x="1852050" y="968903"/>
            <a:ext cx="46009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利用規約</a:t>
            </a:r>
            <a:endParaRPr lang="en-US" sz="800">
              <a:solidFill>
                <a:srgbClr val="575757"/>
              </a:solidFill>
              <a:latin typeface="Trebuchet MS" panose="020B0603020202020204" pitchFamily="34" charset="0"/>
              <a:ea typeface="Meiryo UI" panose="020B0604030504040204" pitchFamily="50" charset="-128"/>
            </a:endParaRPr>
          </a:p>
        </p:txBody>
      </p:sp>
      <p:sp>
        <p:nvSpPr>
          <p:cNvPr id="49" name="正方形/長方形 134">
            <a:extLst>
              <a:ext uri="{FF2B5EF4-FFF2-40B4-BE49-F238E27FC236}">
                <a16:creationId xmlns:a16="http://schemas.microsoft.com/office/drawing/2014/main" id="{7D807A75-1325-B28D-43FA-CFC0B860C1CD}"/>
              </a:ext>
            </a:extLst>
          </p:cNvPr>
          <p:cNvSpPr/>
          <p:nvPr/>
        </p:nvSpPr>
        <p:spPr bwMode="auto">
          <a:xfrm>
            <a:off x="2449697" y="968903"/>
            <a:ext cx="163092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第三者提供・外部サービス利用ポリシー</a:t>
            </a:r>
            <a:endParaRPr lang="en-US" sz="800">
              <a:solidFill>
                <a:srgbClr val="575757"/>
              </a:solidFill>
              <a:latin typeface="Trebuchet MS" panose="020B0603020202020204" pitchFamily="34" charset="0"/>
              <a:ea typeface="Meiryo UI" panose="020B0604030504040204" pitchFamily="50" charset="-128"/>
            </a:endParaRPr>
          </a:p>
        </p:txBody>
      </p:sp>
      <p:sp>
        <p:nvSpPr>
          <p:cNvPr id="52" name="正方形/長方形 134">
            <a:extLst>
              <a:ext uri="{FF2B5EF4-FFF2-40B4-BE49-F238E27FC236}">
                <a16:creationId xmlns:a16="http://schemas.microsoft.com/office/drawing/2014/main" id="{0B4F509E-7D27-EA6C-7B13-704FE72017E9}"/>
              </a:ext>
            </a:extLst>
          </p:cNvPr>
          <p:cNvSpPr/>
          <p:nvPr/>
        </p:nvSpPr>
        <p:spPr bwMode="auto">
          <a:xfrm>
            <a:off x="291679" y="1729380"/>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ログイン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53" name="正方形/長方形 134">
            <a:extLst>
              <a:ext uri="{FF2B5EF4-FFF2-40B4-BE49-F238E27FC236}">
                <a16:creationId xmlns:a16="http://schemas.microsoft.com/office/drawing/2014/main" id="{6170865E-9177-E89D-EC3C-6F37F172B18C}"/>
              </a:ext>
            </a:extLst>
          </p:cNvPr>
          <p:cNvSpPr/>
          <p:nvPr/>
        </p:nvSpPr>
        <p:spPr bwMode="auto">
          <a:xfrm>
            <a:off x="1268538" y="1729380"/>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マイページ</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6" name="Straight Arrow Connector 55">
            <a:extLst>
              <a:ext uri="{FF2B5EF4-FFF2-40B4-BE49-F238E27FC236}">
                <a16:creationId xmlns:a16="http://schemas.microsoft.com/office/drawing/2014/main" id="{4F64B20A-A7DA-0C03-E431-AC16A85DCE4F}"/>
              </a:ext>
            </a:extLst>
          </p:cNvPr>
          <p:cNvCxnSpPr>
            <a:cxnSpLocks/>
            <a:stCxn id="52" idx="3"/>
            <a:endCxn id="53" idx="1"/>
          </p:cNvCxnSpPr>
          <p:nvPr/>
        </p:nvCxnSpPr>
        <p:spPr>
          <a:xfrm>
            <a:off x="1120484" y="1803592"/>
            <a:ext cx="148054"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58" name="直線矢印コネクタ 77">
            <a:extLst>
              <a:ext uri="{FF2B5EF4-FFF2-40B4-BE49-F238E27FC236}">
                <a16:creationId xmlns:a16="http://schemas.microsoft.com/office/drawing/2014/main" id="{5BAC3AC5-6C54-1551-F639-139C3FD4BE7F}"/>
              </a:ext>
            </a:extLst>
          </p:cNvPr>
          <p:cNvCxnSpPr>
            <a:cxnSpLocks/>
            <a:stCxn id="53" idx="2"/>
            <a:endCxn id="69" idx="1"/>
          </p:cNvCxnSpPr>
          <p:nvPr/>
        </p:nvCxnSpPr>
        <p:spPr>
          <a:xfrm rot="16200000" flipH="1">
            <a:off x="1845166" y="1767522"/>
            <a:ext cx="130532"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60" name="直線矢印コネクタ 77">
            <a:extLst>
              <a:ext uri="{FF2B5EF4-FFF2-40B4-BE49-F238E27FC236}">
                <a16:creationId xmlns:a16="http://schemas.microsoft.com/office/drawing/2014/main" id="{57A29E99-0616-2FF4-5432-DD6502B61F95}"/>
              </a:ext>
            </a:extLst>
          </p:cNvPr>
          <p:cNvCxnSpPr>
            <a:cxnSpLocks/>
            <a:stCxn id="52" idx="2"/>
            <a:endCxn id="72" idx="1"/>
          </p:cNvCxnSpPr>
          <p:nvPr/>
        </p:nvCxnSpPr>
        <p:spPr>
          <a:xfrm rot="16200000" flipH="1">
            <a:off x="1033234" y="1550650"/>
            <a:ext cx="725595" cy="1379899"/>
          </a:xfrm>
          <a:prstGeom prst="bentConnector2">
            <a:avLst/>
          </a:prstGeom>
          <a:noFill/>
          <a:ln w="9525" cap="flat" cmpd="sng" algn="ctr">
            <a:solidFill>
              <a:srgbClr val="6E6F73"/>
            </a:solidFill>
            <a:prstDash val="solid"/>
            <a:round/>
            <a:headEnd type="none" w="med" len="med"/>
            <a:tailEnd type="triangle" w="med" len="med"/>
          </a:ln>
          <a:effectLst/>
        </p:spPr>
      </p:cxnSp>
      <p:sp>
        <p:nvSpPr>
          <p:cNvPr id="66" name="正方形/長方形 134">
            <a:extLst>
              <a:ext uri="{FF2B5EF4-FFF2-40B4-BE49-F238E27FC236}">
                <a16:creationId xmlns:a16="http://schemas.microsoft.com/office/drawing/2014/main" id="{89C7A6BA-3BA8-1B8B-B13C-F877ABFC80F0}"/>
              </a:ext>
            </a:extLst>
          </p:cNvPr>
          <p:cNvSpPr/>
          <p:nvPr/>
        </p:nvSpPr>
        <p:spPr bwMode="auto">
          <a:xfrm>
            <a:off x="3523248" y="233122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MFA</a:t>
            </a:r>
            <a:r>
              <a:rPr lang="ja-JP" altLang="en-US" sz="800">
                <a:solidFill>
                  <a:srgbClr val="575757"/>
                </a:solidFill>
                <a:latin typeface="Trebuchet MS" panose="020B0603020202020204" pitchFamily="34" charset="0"/>
                <a:ea typeface="Meiryo UI" panose="020B0604030504040204" pitchFamily="50" charset="-128"/>
              </a:rPr>
              <a:t>再設定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68" name="正方形/長方形 134">
            <a:extLst>
              <a:ext uri="{FF2B5EF4-FFF2-40B4-BE49-F238E27FC236}">
                <a16:creationId xmlns:a16="http://schemas.microsoft.com/office/drawing/2014/main" id="{3FBD607B-187F-E562-FB13-8E50119AD6F0}"/>
              </a:ext>
            </a:extLst>
          </p:cNvPr>
          <p:cNvSpPr/>
          <p:nvPr/>
        </p:nvSpPr>
        <p:spPr bwMode="auto">
          <a:xfrm>
            <a:off x="2085979" y="152900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基本情報登録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69" name="正方形/長方形 134">
            <a:extLst>
              <a:ext uri="{FF2B5EF4-FFF2-40B4-BE49-F238E27FC236}">
                <a16:creationId xmlns:a16="http://schemas.microsoft.com/office/drawing/2014/main" id="{892C3BBA-3A7A-41FA-CFDC-AF7B22E07DAF}"/>
              </a:ext>
            </a:extLst>
          </p:cNvPr>
          <p:cNvSpPr/>
          <p:nvPr/>
        </p:nvSpPr>
        <p:spPr bwMode="auto">
          <a:xfrm>
            <a:off x="2085979" y="193412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基本情報修正</a:t>
            </a:r>
            <a:endParaRPr lang="en-US" sz="800">
              <a:solidFill>
                <a:srgbClr val="575757"/>
              </a:solidFill>
              <a:latin typeface="Trebuchet MS" panose="020B0603020202020204" pitchFamily="34" charset="0"/>
              <a:ea typeface="Meiryo UI" panose="020B0604030504040204" pitchFamily="50" charset="-128"/>
            </a:endParaRPr>
          </a:p>
        </p:txBody>
      </p:sp>
      <p:sp>
        <p:nvSpPr>
          <p:cNvPr id="72" name="正方形/長方形 134">
            <a:extLst>
              <a:ext uri="{FF2B5EF4-FFF2-40B4-BE49-F238E27FC236}">
                <a16:creationId xmlns:a16="http://schemas.microsoft.com/office/drawing/2014/main" id="{F1F0EC3F-D45C-3E21-8648-A0E8B3B2B3B1}"/>
              </a:ext>
            </a:extLst>
          </p:cNvPr>
          <p:cNvSpPr/>
          <p:nvPr/>
        </p:nvSpPr>
        <p:spPr bwMode="auto">
          <a:xfrm>
            <a:off x="2085981" y="2529186"/>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アカウントロック・通知</a:t>
            </a:r>
            <a:endParaRPr lang="en-US" sz="800">
              <a:solidFill>
                <a:srgbClr val="575757"/>
              </a:solidFill>
              <a:latin typeface="Trebuchet MS" panose="020B0603020202020204" pitchFamily="34" charset="0"/>
              <a:ea typeface="Meiryo UI" panose="020B0604030504040204" pitchFamily="50" charset="-128"/>
            </a:endParaRPr>
          </a:p>
        </p:txBody>
      </p:sp>
      <p:sp>
        <p:nvSpPr>
          <p:cNvPr id="73" name="正方形/長方形 134">
            <a:extLst>
              <a:ext uri="{FF2B5EF4-FFF2-40B4-BE49-F238E27FC236}">
                <a16:creationId xmlns:a16="http://schemas.microsoft.com/office/drawing/2014/main" id="{43B3A0CB-C5EA-F054-CE48-67EB956CB31A}"/>
              </a:ext>
            </a:extLst>
          </p:cNvPr>
          <p:cNvSpPr/>
          <p:nvPr/>
        </p:nvSpPr>
        <p:spPr bwMode="auto">
          <a:xfrm>
            <a:off x="2085980" y="314293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本人確認</a:t>
            </a:r>
            <a:endParaRPr lang="en-US" sz="800">
              <a:solidFill>
                <a:srgbClr val="575757"/>
              </a:solidFill>
              <a:latin typeface="Trebuchet MS" panose="020B0603020202020204" pitchFamily="34" charset="0"/>
              <a:ea typeface="Meiryo UI" panose="020B0604030504040204" pitchFamily="50" charset="-128"/>
            </a:endParaRPr>
          </a:p>
        </p:txBody>
      </p:sp>
      <p:sp>
        <p:nvSpPr>
          <p:cNvPr id="74" name="正方形/長方形 134">
            <a:extLst>
              <a:ext uri="{FF2B5EF4-FFF2-40B4-BE49-F238E27FC236}">
                <a16:creationId xmlns:a16="http://schemas.microsoft.com/office/drawing/2014/main" id="{EC1A72D0-0768-CA97-9D18-6C3EDA729E9D}"/>
              </a:ext>
            </a:extLst>
          </p:cNvPr>
          <p:cNvSpPr/>
          <p:nvPr/>
        </p:nvSpPr>
        <p:spPr bwMode="auto">
          <a:xfrm>
            <a:off x="3523248" y="314293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ワ方式</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5" name="Straight Arrow Connector 74">
            <a:extLst>
              <a:ext uri="{FF2B5EF4-FFF2-40B4-BE49-F238E27FC236}">
                <a16:creationId xmlns:a16="http://schemas.microsoft.com/office/drawing/2014/main" id="{DD06C35C-7510-5FA3-C7BD-F0976C6FE33D}"/>
              </a:ext>
            </a:extLst>
          </p:cNvPr>
          <p:cNvCxnSpPr>
            <a:cxnSpLocks/>
            <a:stCxn id="73" idx="3"/>
            <a:endCxn id="74" idx="1"/>
          </p:cNvCxnSpPr>
          <p:nvPr/>
        </p:nvCxnSpPr>
        <p:spPr>
          <a:xfrm>
            <a:off x="3269988" y="3217147"/>
            <a:ext cx="253260"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77" name="正方形/長方形 134">
            <a:extLst>
              <a:ext uri="{FF2B5EF4-FFF2-40B4-BE49-F238E27FC236}">
                <a16:creationId xmlns:a16="http://schemas.microsoft.com/office/drawing/2014/main" id="{BE3454B6-AAC1-089F-2F28-009044543740}"/>
              </a:ext>
            </a:extLst>
          </p:cNvPr>
          <p:cNvSpPr/>
          <p:nvPr/>
        </p:nvSpPr>
        <p:spPr bwMode="auto">
          <a:xfrm>
            <a:off x="3523248" y="3340170"/>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郵送案内</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8" name="直線矢印コネクタ 77">
            <a:extLst>
              <a:ext uri="{FF2B5EF4-FFF2-40B4-BE49-F238E27FC236}">
                <a16:creationId xmlns:a16="http://schemas.microsoft.com/office/drawing/2014/main" id="{44AFB041-8260-8C9C-D6A8-D0D35877334D}"/>
              </a:ext>
            </a:extLst>
          </p:cNvPr>
          <p:cNvCxnSpPr>
            <a:cxnSpLocks/>
            <a:stCxn id="73" idx="3"/>
            <a:endCxn id="77" idx="1"/>
          </p:cNvCxnSpPr>
          <p:nvPr/>
        </p:nvCxnSpPr>
        <p:spPr>
          <a:xfrm>
            <a:off x="3269988" y="3217147"/>
            <a:ext cx="253260" cy="197235"/>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82" name="正方形/長方形 134">
            <a:extLst>
              <a:ext uri="{FF2B5EF4-FFF2-40B4-BE49-F238E27FC236}">
                <a16:creationId xmlns:a16="http://schemas.microsoft.com/office/drawing/2014/main" id="{CE0CAA44-5763-6427-3C3A-8FB972E5C753}"/>
              </a:ext>
            </a:extLst>
          </p:cNvPr>
          <p:cNvSpPr/>
          <p:nvPr/>
        </p:nvSpPr>
        <p:spPr bwMode="auto">
          <a:xfrm>
            <a:off x="2085980" y="351657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本人確認再設定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83" name="正方形/長方形 134">
            <a:extLst>
              <a:ext uri="{FF2B5EF4-FFF2-40B4-BE49-F238E27FC236}">
                <a16:creationId xmlns:a16="http://schemas.microsoft.com/office/drawing/2014/main" id="{B45D7308-9433-B056-04D9-53F52294B14B}"/>
              </a:ext>
            </a:extLst>
          </p:cNvPr>
          <p:cNvSpPr/>
          <p:nvPr/>
        </p:nvSpPr>
        <p:spPr bwMode="auto">
          <a:xfrm>
            <a:off x="3523248" y="1934123"/>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事前確認　試験有無・書類有無</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4" name="Straight Arrow Connector 83">
            <a:extLst>
              <a:ext uri="{FF2B5EF4-FFF2-40B4-BE49-F238E27FC236}">
                <a16:creationId xmlns:a16="http://schemas.microsoft.com/office/drawing/2014/main" id="{9FB1DA0A-05BC-D396-106A-AE7CD2045CA7}"/>
              </a:ext>
            </a:extLst>
          </p:cNvPr>
          <p:cNvCxnSpPr>
            <a:cxnSpLocks/>
            <a:stCxn id="69" idx="3"/>
            <a:endCxn id="83" idx="1"/>
          </p:cNvCxnSpPr>
          <p:nvPr/>
        </p:nvCxnSpPr>
        <p:spPr>
          <a:xfrm>
            <a:off x="3269987" y="2008335"/>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05" name="直線矢印コネクタ 77">
            <a:extLst>
              <a:ext uri="{FF2B5EF4-FFF2-40B4-BE49-F238E27FC236}">
                <a16:creationId xmlns:a16="http://schemas.microsoft.com/office/drawing/2014/main" id="{DB42FF8B-0FBE-2371-6A2E-D18D7BC39F45}"/>
              </a:ext>
            </a:extLst>
          </p:cNvPr>
          <p:cNvCxnSpPr>
            <a:cxnSpLocks/>
            <a:stCxn id="53" idx="2"/>
            <a:endCxn id="20" idx="1"/>
          </p:cNvCxnSpPr>
          <p:nvPr/>
        </p:nvCxnSpPr>
        <p:spPr>
          <a:xfrm rot="16200000" flipH="1">
            <a:off x="1646616" y="1966072"/>
            <a:ext cx="527633"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08" name="直線矢印コネクタ 77">
            <a:extLst>
              <a:ext uri="{FF2B5EF4-FFF2-40B4-BE49-F238E27FC236}">
                <a16:creationId xmlns:a16="http://schemas.microsoft.com/office/drawing/2014/main" id="{0F6967CB-BE37-F667-5277-B88DBB3FDF9E}"/>
              </a:ext>
            </a:extLst>
          </p:cNvPr>
          <p:cNvCxnSpPr>
            <a:cxnSpLocks/>
            <a:stCxn id="53" idx="2"/>
            <a:endCxn id="21" idx="1"/>
          </p:cNvCxnSpPr>
          <p:nvPr/>
        </p:nvCxnSpPr>
        <p:spPr>
          <a:xfrm rot="16200000" flipH="1">
            <a:off x="1342747" y="2269940"/>
            <a:ext cx="1135371" cy="351095"/>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12" name="直線矢印コネクタ 77">
            <a:extLst>
              <a:ext uri="{FF2B5EF4-FFF2-40B4-BE49-F238E27FC236}">
                <a16:creationId xmlns:a16="http://schemas.microsoft.com/office/drawing/2014/main" id="{820D9C8E-67A8-E2BC-B38A-D88C6BC316F0}"/>
              </a:ext>
            </a:extLst>
          </p:cNvPr>
          <p:cNvCxnSpPr>
            <a:cxnSpLocks/>
            <a:stCxn id="53" idx="2"/>
            <a:endCxn id="73" idx="1"/>
          </p:cNvCxnSpPr>
          <p:nvPr/>
        </p:nvCxnSpPr>
        <p:spPr>
          <a:xfrm rot="16200000" flipH="1">
            <a:off x="1240760" y="2371927"/>
            <a:ext cx="1339344"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117" name="正方形/長方形 134">
            <a:extLst>
              <a:ext uri="{FF2B5EF4-FFF2-40B4-BE49-F238E27FC236}">
                <a16:creationId xmlns:a16="http://schemas.microsoft.com/office/drawing/2014/main" id="{33D65642-E15B-9095-3A53-1258F3A83648}"/>
              </a:ext>
            </a:extLst>
          </p:cNvPr>
          <p:cNvSpPr/>
          <p:nvPr/>
        </p:nvSpPr>
        <p:spPr bwMode="auto">
          <a:xfrm>
            <a:off x="2085979" y="372149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利用サービス設定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18" name="正方形/長方形 134">
            <a:extLst>
              <a:ext uri="{FF2B5EF4-FFF2-40B4-BE49-F238E27FC236}">
                <a16:creationId xmlns:a16="http://schemas.microsoft.com/office/drawing/2014/main" id="{1F00903A-5FA1-A8BA-061E-B58345ABC5B7}"/>
              </a:ext>
            </a:extLst>
          </p:cNvPr>
          <p:cNvSpPr/>
          <p:nvPr/>
        </p:nvSpPr>
        <p:spPr bwMode="auto">
          <a:xfrm>
            <a:off x="3523248" y="372149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退会手続き</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19" name="直線矢印コネクタ 77">
            <a:extLst>
              <a:ext uri="{FF2B5EF4-FFF2-40B4-BE49-F238E27FC236}">
                <a16:creationId xmlns:a16="http://schemas.microsoft.com/office/drawing/2014/main" id="{0FD94310-5A43-D0F7-957F-EFB5EE4ABA00}"/>
              </a:ext>
            </a:extLst>
          </p:cNvPr>
          <p:cNvCxnSpPr>
            <a:cxnSpLocks/>
            <a:stCxn id="53" idx="2"/>
            <a:endCxn id="117" idx="1"/>
          </p:cNvCxnSpPr>
          <p:nvPr/>
        </p:nvCxnSpPr>
        <p:spPr>
          <a:xfrm rot="16200000" flipH="1">
            <a:off x="951482" y="2661206"/>
            <a:ext cx="1917901"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22" name="Straight Arrow Connector 121">
            <a:extLst>
              <a:ext uri="{FF2B5EF4-FFF2-40B4-BE49-F238E27FC236}">
                <a16:creationId xmlns:a16="http://schemas.microsoft.com/office/drawing/2014/main" id="{D4AE17D7-AC9F-B07D-2A96-E7AD9FE3E660}"/>
              </a:ext>
            </a:extLst>
          </p:cNvPr>
          <p:cNvCxnSpPr>
            <a:cxnSpLocks/>
            <a:stCxn id="117" idx="3"/>
            <a:endCxn id="118" idx="1"/>
          </p:cNvCxnSpPr>
          <p:nvPr/>
        </p:nvCxnSpPr>
        <p:spPr>
          <a:xfrm>
            <a:off x="3269987" y="3795704"/>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27" name="直線矢印コネクタ 77">
            <a:extLst>
              <a:ext uri="{FF2B5EF4-FFF2-40B4-BE49-F238E27FC236}">
                <a16:creationId xmlns:a16="http://schemas.microsoft.com/office/drawing/2014/main" id="{9B0B2BB1-DBDE-919C-7FF9-5A093ED30D49}"/>
              </a:ext>
            </a:extLst>
          </p:cNvPr>
          <p:cNvCxnSpPr>
            <a:cxnSpLocks/>
            <a:stCxn id="53" idx="2"/>
            <a:endCxn id="82" idx="1"/>
          </p:cNvCxnSpPr>
          <p:nvPr/>
        </p:nvCxnSpPr>
        <p:spPr>
          <a:xfrm rot="16200000" flipH="1">
            <a:off x="1053940" y="2558747"/>
            <a:ext cx="1712984"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132" name="正方形/長方形 134">
            <a:extLst>
              <a:ext uri="{FF2B5EF4-FFF2-40B4-BE49-F238E27FC236}">
                <a16:creationId xmlns:a16="http://schemas.microsoft.com/office/drawing/2014/main" id="{F958D701-FC5E-6356-3DC5-6F95D9A600A5}"/>
              </a:ext>
            </a:extLst>
          </p:cNvPr>
          <p:cNvSpPr/>
          <p:nvPr/>
        </p:nvSpPr>
        <p:spPr bwMode="auto">
          <a:xfrm>
            <a:off x="246186" y="5570535"/>
            <a:ext cx="4785024" cy="494897"/>
          </a:xfrm>
          <a:prstGeom prst="rect">
            <a:avLst/>
          </a:prstGeom>
          <a:solidFill>
            <a:srgbClr val="295E7E">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squar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rPr>
              <a:t>アナリティクス</a:t>
            </a:r>
            <a:endParaRPr kumimoji="0" lang="en-US" sz="800" b="0" i="0" u="none" strike="noStrike" kern="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33" name="正方形/長方形 134">
            <a:extLst>
              <a:ext uri="{FF2B5EF4-FFF2-40B4-BE49-F238E27FC236}">
                <a16:creationId xmlns:a16="http://schemas.microsoft.com/office/drawing/2014/main" id="{4F4AB0E5-62FB-63D3-74E7-C301F7A134D6}"/>
              </a:ext>
            </a:extLst>
          </p:cNvPr>
          <p:cNvSpPr/>
          <p:nvPr/>
        </p:nvSpPr>
        <p:spPr bwMode="auto">
          <a:xfrm>
            <a:off x="2085980" y="586175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お知らせ一覧</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34" name="正方形/長方形 134">
            <a:extLst>
              <a:ext uri="{FF2B5EF4-FFF2-40B4-BE49-F238E27FC236}">
                <a16:creationId xmlns:a16="http://schemas.microsoft.com/office/drawing/2014/main" id="{68AB59A9-3953-164B-1E24-675C4F3392BB}"/>
              </a:ext>
            </a:extLst>
          </p:cNvPr>
          <p:cNvSpPr/>
          <p:nvPr/>
        </p:nvSpPr>
        <p:spPr bwMode="auto">
          <a:xfrm>
            <a:off x="3523249" y="5861759"/>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お知らせ詳細</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閲覧</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52" name="正方形/長方形 134">
            <a:extLst>
              <a:ext uri="{FF2B5EF4-FFF2-40B4-BE49-F238E27FC236}">
                <a16:creationId xmlns:a16="http://schemas.microsoft.com/office/drawing/2014/main" id="{82E77BA9-4F6C-E816-D20E-36818B57914C}"/>
              </a:ext>
            </a:extLst>
          </p:cNvPr>
          <p:cNvSpPr/>
          <p:nvPr/>
        </p:nvSpPr>
        <p:spPr bwMode="auto">
          <a:xfrm>
            <a:off x="246186" y="4143540"/>
            <a:ext cx="4785024" cy="1375301"/>
          </a:xfrm>
          <a:prstGeom prst="rect">
            <a:avLst/>
          </a:prstGeom>
          <a:solidFill>
            <a:srgbClr val="D4DF33">
              <a:lumMod val="40000"/>
              <a:lumOff val="60000"/>
            </a:srgb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設定管理</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grpSp>
        <p:nvGrpSpPr>
          <p:cNvPr id="62" name="Group 61">
            <a:extLst>
              <a:ext uri="{FF2B5EF4-FFF2-40B4-BE49-F238E27FC236}">
                <a16:creationId xmlns:a16="http://schemas.microsoft.com/office/drawing/2014/main" id="{C4AF1A91-0B22-4A3F-3D7A-0805830F6B66}"/>
              </a:ext>
            </a:extLst>
          </p:cNvPr>
          <p:cNvGrpSpPr/>
          <p:nvPr/>
        </p:nvGrpSpPr>
        <p:grpSpPr>
          <a:xfrm>
            <a:off x="3523249" y="4390092"/>
            <a:ext cx="1420810" cy="916179"/>
            <a:chOff x="3523249" y="4332673"/>
            <a:chExt cx="1420810" cy="916179"/>
          </a:xfrm>
        </p:grpSpPr>
        <p:sp>
          <p:nvSpPr>
            <p:cNvPr id="161" name="正方形/長方形 134">
              <a:extLst>
                <a:ext uri="{FF2B5EF4-FFF2-40B4-BE49-F238E27FC236}">
                  <a16:creationId xmlns:a16="http://schemas.microsoft.com/office/drawing/2014/main" id="{299CB429-3903-309A-671F-B0407C96F179}"/>
                </a:ext>
              </a:extLst>
            </p:cNvPr>
            <p:cNvSpPr/>
            <p:nvPr/>
          </p:nvSpPr>
          <p:spPr bwMode="auto">
            <a:xfrm>
              <a:off x="3523249" y="4332673"/>
              <a:ext cx="1420810"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基本情報公開範囲設定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65" name="正方形/長方形 134">
              <a:extLst>
                <a:ext uri="{FF2B5EF4-FFF2-40B4-BE49-F238E27FC236}">
                  <a16:creationId xmlns:a16="http://schemas.microsoft.com/office/drawing/2014/main" id="{634D2E85-50A3-0DE0-EE1E-4B38B3E27095}"/>
                </a:ext>
              </a:extLst>
            </p:cNvPr>
            <p:cNvSpPr/>
            <p:nvPr/>
          </p:nvSpPr>
          <p:spPr bwMode="auto">
            <a:xfrm>
              <a:off x="3523249" y="4716551"/>
              <a:ext cx="1420810"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ジョブ標準履歴</a:t>
              </a:r>
              <a:r>
                <a:rPr lang="en-US" altLang="ja-JP" sz="800">
                  <a:solidFill>
                    <a:srgbClr val="575757"/>
                  </a:solidFill>
                  <a:latin typeface="Trebuchet MS" panose="020B0603020202020204" pitchFamily="34" charset="0"/>
                  <a:ea typeface="Meiryo UI" panose="020B0604030504040204" pitchFamily="50" charset="-128"/>
                </a:rPr>
                <a:t>FMT</a:t>
              </a:r>
              <a:r>
                <a:rPr lang="ja-JP" altLang="en-US" sz="800">
                  <a:solidFill>
                    <a:srgbClr val="575757"/>
                  </a:solidFill>
                  <a:latin typeface="Trebuchet MS" panose="020B0603020202020204" pitchFamily="34" charset="0"/>
                  <a:ea typeface="Meiryo UI" panose="020B0604030504040204" pitchFamily="50" charset="-128"/>
                </a:rPr>
                <a:t>公開範囲設定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66" name="正方形/長方形 134">
              <a:extLst>
                <a:ext uri="{FF2B5EF4-FFF2-40B4-BE49-F238E27FC236}">
                  <a16:creationId xmlns:a16="http://schemas.microsoft.com/office/drawing/2014/main" id="{E0CB6A20-0EC2-C822-9B7C-4A7D1F3CFAC8}"/>
                </a:ext>
              </a:extLst>
            </p:cNvPr>
            <p:cNvSpPr/>
            <p:nvPr/>
          </p:nvSpPr>
          <p:spPr bwMode="auto">
            <a:xfrm>
              <a:off x="3523249" y="4908490"/>
              <a:ext cx="1420810"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履修状況公開範囲設定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67" name="正方形/長方形 134">
              <a:extLst>
                <a:ext uri="{FF2B5EF4-FFF2-40B4-BE49-F238E27FC236}">
                  <a16:creationId xmlns:a16="http://schemas.microsoft.com/office/drawing/2014/main" id="{87CFAF99-23AC-EA1A-1CED-6D4458A5C918}"/>
                </a:ext>
              </a:extLst>
            </p:cNvPr>
            <p:cNvSpPr/>
            <p:nvPr/>
          </p:nvSpPr>
          <p:spPr bwMode="auto">
            <a:xfrm>
              <a:off x="3523249" y="5100429"/>
              <a:ext cx="1420810"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クレデンシャル情報公開範囲設定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68" name="正方形/長方形 134">
              <a:extLst>
                <a:ext uri="{FF2B5EF4-FFF2-40B4-BE49-F238E27FC236}">
                  <a16:creationId xmlns:a16="http://schemas.microsoft.com/office/drawing/2014/main" id="{F3CC0D12-8816-87A3-7F22-AA9FB6582C43}"/>
                </a:ext>
              </a:extLst>
            </p:cNvPr>
            <p:cNvSpPr/>
            <p:nvPr/>
          </p:nvSpPr>
          <p:spPr bwMode="auto">
            <a:xfrm>
              <a:off x="3523249" y="4524612"/>
              <a:ext cx="1420810"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アセスメント結果公開範囲設定</a:t>
              </a:r>
              <a:endParaRPr lang="en-US" sz="800">
                <a:solidFill>
                  <a:srgbClr val="575757"/>
                </a:solidFill>
                <a:latin typeface="Trebuchet MS" panose="020B0603020202020204" pitchFamily="34" charset="0"/>
                <a:ea typeface="Meiryo UI" panose="020B0604030504040204" pitchFamily="50" charset="-128"/>
              </a:endParaRPr>
            </a:p>
          </p:txBody>
        </p:sp>
      </p:grpSp>
      <p:sp>
        <p:nvSpPr>
          <p:cNvPr id="179" name="正方形/長方形 134">
            <a:extLst>
              <a:ext uri="{FF2B5EF4-FFF2-40B4-BE49-F238E27FC236}">
                <a16:creationId xmlns:a16="http://schemas.microsoft.com/office/drawing/2014/main" id="{FFAE45EC-5DDF-FF45-5179-7954D14D685B}"/>
              </a:ext>
            </a:extLst>
          </p:cNvPr>
          <p:cNvSpPr/>
          <p:nvPr/>
        </p:nvSpPr>
        <p:spPr bwMode="auto">
          <a:xfrm>
            <a:off x="1268538" y="5667021"/>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575757"/>
                </a:solidFill>
                <a:latin typeface="Trebuchet MS" panose="020B0603020202020204" pitchFamily="34" charset="0"/>
                <a:ea typeface="Meiryo UI" panose="020B0604030504040204" pitchFamily="50" charset="-128"/>
              </a:rPr>
              <a:t>アナリティクス</a:t>
            </a:r>
            <a:endParaRPr lang="en-US" sz="800" dirty="0">
              <a:solidFill>
                <a:srgbClr val="575757"/>
              </a:solidFill>
              <a:latin typeface="Trebuchet MS" panose="020B0603020202020204" pitchFamily="34" charset="0"/>
              <a:ea typeface="Meiryo UI" panose="020B0604030504040204" pitchFamily="50" charset="-128"/>
            </a:endParaRPr>
          </a:p>
        </p:txBody>
      </p:sp>
      <p:cxnSp>
        <p:nvCxnSpPr>
          <p:cNvPr id="180" name="直線矢印コネクタ 77">
            <a:extLst>
              <a:ext uri="{FF2B5EF4-FFF2-40B4-BE49-F238E27FC236}">
                <a16:creationId xmlns:a16="http://schemas.microsoft.com/office/drawing/2014/main" id="{4A0F844E-6B3F-D7FA-D3F8-5D4B66AB78E0}"/>
              </a:ext>
            </a:extLst>
          </p:cNvPr>
          <p:cNvCxnSpPr>
            <a:cxnSpLocks/>
            <a:stCxn id="52" idx="3"/>
            <a:endCxn id="179" idx="1"/>
          </p:cNvCxnSpPr>
          <p:nvPr/>
        </p:nvCxnSpPr>
        <p:spPr>
          <a:xfrm>
            <a:off x="1120484" y="1803592"/>
            <a:ext cx="148054" cy="3937641"/>
          </a:xfrm>
          <a:prstGeom prst="bentConnector3">
            <a:avLst>
              <a:gd name="adj1" fmla="val 38562"/>
            </a:avLst>
          </a:prstGeom>
          <a:noFill/>
          <a:ln w="9525" cap="flat" cmpd="sng" algn="ctr">
            <a:solidFill>
              <a:srgbClr val="6E6F73"/>
            </a:solidFill>
            <a:prstDash val="solid"/>
            <a:round/>
            <a:headEnd type="none" w="med" len="med"/>
            <a:tailEnd type="triangle" w="med" len="med"/>
          </a:ln>
          <a:effectLst/>
        </p:spPr>
      </p:cxnSp>
      <p:sp>
        <p:nvSpPr>
          <p:cNvPr id="187" name="正方形/長方形 134">
            <a:extLst>
              <a:ext uri="{FF2B5EF4-FFF2-40B4-BE49-F238E27FC236}">
                <a16:creationId xmlns:a16="http://schemas.microsoft.com/office/drawing/2014/main" id="{83F1B9F8-FB9F-DFB7-646C-611CB8F0990C}"/>
              </a:ext>
            </a:extLst>
          </p:cNvPr>
          <p:cNvSpPr/>
          <p:nvPr/>
        </p:nvSpPr>
        <p:spPr bwMode="auto">
          <a:xfrm>
            <a:off x="2085979" y="439009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所属情報設定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88" name="直線矢印コネクタ 77">
            <a:extLst>
              <a:ext uri="{FF2B5EF4-FFF2-40B4-BE49-F238E27FC236}">
                <a16:creationId xmlns:a16="http://schemas.microsoft.com/office/drawing/2014/main" id="{80525491-D04E-6786-6CCD-D038357487E7}"/>
              </a:ext>
            </a:extLst>
          </p:cNvPr>
          <p:cNvCxnSpPr>
            <a:cxnSpLocks/>
            <a:stCxn id="44" idx="2"/>
            <a:endCxn id="187" idx="1"/>
          </p:cNvCxnSpPr>
          <p:nvPr/>
        </p:nvCxnSpPr>
        <p:spPr>
          <a:xfrm rot="16200000" flipH="1">
            <a:off x="1846140" y="4224465"/>
            <a:ext cx="128584"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97" name="正方形/長方形 134">
            <a:extLst>
              <a:ext uri="{FF2B5EF4-FFF2-40B4-BE49-F238E27FC236}">
                <a16:creationId xmlns:a16="http://schemas.microsoft.com/office/drawing/2014/main" id="{E426040E-F7EB-CA58-1206-846ED1464E2B}"/>
              </a:ext>
            </a:extLst>
          </p:cNvPr>
          <p:cNvSpPr/>
          <p:nvPr/>
        </p:nvSpPr>
        <p:spPr bwMode="auto">
          <a:xfrm>
            <a:off x="2085979" y="212832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err="1">
                <a:solidFill>
                  <a:srgbClr val="575757"/>
                </a:solidFill>
                <a:latin typeface="Trebuchet MS" panose="020B0603020202020204" pitchFamily="34" charset="0"/>
                <a:ea typeface="Meiryo UI" panose="020B0604030504040204" pitchFamily="50" charset="-128"/>
              </a:rPr>
              <a:t>OIDC</a:t>
            </a:r>
            <a:r>
              <a:rPr lang="ja-JP" altLang="en-US" sz="800">
                <a:solidFill>
                  <a:srgbClr val="575757"/>
                </a:solidFill>
                <a:latin typeface="Trebuchet MS" panose="020B0603020202020204" pitchFamily="34" charset="0"/>
                <a:ea typeface="Meiryo UI" panose="020B0604030504040204" pitchFamily="50" charset="-128"/>
              </a:rPr>
              <a:t>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98" name="正方形/長方形 134">
            <a:extLst>
              <a:ext uri="{FF2B5EF4-FFF2-40B4-BE49-F238E27FC236}">
                <a16:creationId xmlns:a16="http://schemas.microsoft.com/office/drawing/2014/main" id="{90743D0A-A93F-3B36-4B31-1597C1E998B4}"/>
              </a:ext>
            </a:extLst>
          </p:cNvPr>
          <p:cNvSpPr/>
          <p:nvPr/>
        </p:nvSpPr>
        <p:spPr bwMode="auto">
          <a:xfrm>
            <a:off x="3523248" y="2128326"/>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err="1">
                <a:solidFill>
                  <a:srgbClr val="575757"/>
                </a:solidFill>
                <a:latin typeface="Trebuchet MS" panose="020B0603020202020204" pitchFamily="34" charset="0"/>
                <a:ea typeface="Meiryo UI" panose="020B0604030504040204" pitchFamily="50" charset="-128"/>
              </a:rPr>
              <a:t>OIDC</a:t>
            </a:r>
            <a:r>
              <a:rPr lang="ja-JP" altLang="en-US" sz="800">
                <a:solidFill>
                  <a:srgbClr val="575757"/>
                </a:solidFill>
                <a:latin typeface="Trebuchet MS" panose="020B0603020202020204" pitchFamily="34" charset="0"/>
                <a:ea typeface="Meiryo UI" panose="020B0604030504040204" pitchFamily="50" charset="-128"/>
              </a:rPr>
              <a:t>再設定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99" name="直線矢印コネクタ 77">
            <a:extLst>
              <a:ext uri="{FF2B5EF4-FFF2-40B4-BE49-F238E27FC236}">
                <a16:creationId xmlns:a16="http://schemas.microsoft.com/office/drawing/2014/main" id="{A8348412-6215-89BB-4E8F-32E76CFAA351}"/>
              </a:ext>
            </a:extLst>
          </p:cNvPr>
          <p:cNvCxnSpPr>
            <a:cxnSpLocks/>
            <a:stCxn id="53" idx="2"/>
            <a:endCxn id="197" idx="1"/>
          </p:cNvCxnSpPr>
          <p:nvPr/>
        </p:nvCxnSpPr>
        <p:spPr>
          <a:xfrm rot="16200000" flipH="1">
            <a:off x="1748065" y="1864623"/>
            <a:ext cx="324735"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212" name="直線矢印コネクタ 77">
            <a:extLst>
              <a:ext uri="{FF2B5EF4-FFF2-40B4-BE49-F238E27FC236}">
                <a16:creationId xmlns:a16="http://schemas.microsoft.com/office/drawing/2014/main" id="{7FB63127-44EC-2C06-6821-30DDD500E085}"/>
              </a:ext>
            </a:extLst>
          </p:cNvPr>
          <p:cNvCxnSpPr>
            <a:cxnSpLocks/>
            <a:stCxn id="187" idx="3"/>
            <a:endCxn id="168" idx="1"/>
          </p:cNvCxnSpPr>
          <p:nvPr/>
        </p:nvCxnSpPr>
        <p:spPr>
          <a:xfrm>
            <a:off x="3269987" y="4464304"/>
            <a:ext cx="253262" cy="191939"/>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215" name="直線矢印コネクタ 77">
            <a:extLst>
              <a:ext uri="{FF2B5EF4-FFF2-40B4-BE49-F238E27FC236}">
                <a16:creationId xmlns:a16="http://schemas.microsoft.com/office/drawing/2014/main" id="{D521E6F1-7BF9-7484-7A78-EF633F00DD41}"/>
              </a:ext>
            </a:extLst>
          </p:cNvPr>
          <p:cNvCxnSpPr>
            <a:cxnSpLocks/>
            <a:stCxn id="187" idx="3"/>
            <a:endCxn id="165" idx="1"/>
          </p:cNvCxnSpPr>
          <p:nvPr/>
        </p:nvCxnSpPr>
        <p:spPr>
          <a:xfrm>
            <a:off x="3269987" y="4464304"/>
            <a:ext cx="253262" cy="383878"/>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218" name="直線矢印コネクタ 77">
            <a:extLst>
              <a:ext uri="{FF2B5EF4-FFF2-40B4-BE49-F238E27FC236}">
                <a16:creationId xmlns:a16="http://schemas.microsoft.com/office/drawing/2014/main" id="{C8777FD4-3547-1318-709C-29A19AD44B5F}"/>
              </a:ext>
            </a:extLst>
          </p:cNvPr>
          <p:cNvCxnSpPr>
            <a:cxnSpLocks/>
            <a:stCxn id="187" idx="3"/>
            <a:endCxn id="166" idx="1"/>
          </p:cNvCxnSpPr>
          <p:nvPr/>
        </p:nvCxnSpPr>
        <p:spPr>
          <a:xfrm>
            <a:off x="3269987" y="4464304"/>
            <a:ext cx="253262" cy="575817"/>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221" name="直線矢印コネクタ 77">
            <a:extLst>
              <a:ext uri="{FF2B5EF4-FFF2-40B4-BE49-F238E27FC236}">
                <a16:creationId xmlns:a16="http://schemas.microsoft.com/office/drawing/2014/main" id="{FA2D1BFA-60D5-60CC-39D7-68037D883945}"/>
              </a:ext>
            </a:extLst>
          </p:cNvPr>
          <p:cNvCxnSpPr>
            <a:cxnSpLocks/>
            <a:stCxn id="187" idx="3"/>
            <a:endCxn id="167" idx="1"/>
          </p:cNvCxnSpPr>
          <p:nvPr/>
        </p:nvCxnSpPr>
        <p:spPr>
          <a:xfrm>
            <a:off x="3269987" y="4464304"/>
            <a:ext cx="253262" cy="767756"/>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303" name="直線矢印コネクタ 77">
            <a:extLst>
              <a:ext uri="{FF2B5EF4-FFF2-40B4-BE49-F238E27FC236}">
                <a16:creationId xmlns:a16="http://schemas.microsoft.com/office/drawing/2014/main" id="{F2E7BCA7-9C50-99B4-B878-91DA313CE15F}"/>
              </a:ext>
            </a:extLst>
          </p:cNvPr>
          <p:cNvCxnSpPr>
            <a:cxnSpLocks/>
            <a:stCxn id="179" idx="2"/>
            <a:endCxn id="133" idx="1"/>
          </p:cNvCxnSpPr>
          <p:nvPr/>
        </p:nvCxnSpPr>
        <p:spPr>
          <a:xfrm rot="16200000" flipH="1">
            <a:off x="1850169" y="5700159"/>
            <a:ext cx="120527"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191" name="正方形/長方形 134">
            <a:extLst>
              <a:ext uri="{FF2B5EF4-FFF2-40B4-BE49-F238E27FC236}">
                <a16:creationId xmlns:a16="http://schemas.microsoft.com/office/drawing/2014/main" id="{B6AF4487-3466-77FC-03E6-69AFEA44CA34}"/>
              </a:ext>
            </a:extLst>
          </p:cNvPr>
          <p:cNvSpPr/>
          <p:nvPr/>
        </p:nvSpPr>
        <p:spPr bwMode="auto">
          <a:xfrm>
            <a:off x="6025414" y="836875"/>
            <a:ext cx="5816045" cy="1291452"/>
          </a:xfrm>
          <a:prstGeom prst="rect">
            <a:avLst/>
          </a:prstGeom>
          <a:solidFill>
            <a:schemeClr val="accent4">
              <a:lumMod val="20000"/>
              <a:lumOff val="80000"/>
            </a:scheme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ジョブ標準履歴フォーマット</a:t>
            </a:r>
            <a:endParaRPr lang="en-US" sz="800">
              <a:solidFill>
                <a:srgbClr val="575757"/>
              </a:solidFill>
              <a:latin typeface="Trebuchet MS" panose="020B0603020202020204" pitchFamily="34" charset="0"/>
              <a:ea typeface="Meiryo UI" panose="020B0604030504040204" pitchFamily="50" charset="-128"/>
            </a:endParaRPr>
          </a:p>
        </p:txBody>
      </p:sp>
      <p:sp>
        <p:nvSpPr>
          <p:cNvPr id="193" name="正方形/長方形 134">
            <a:extLst>
              <a:ext uri="{FF2B5EF4-FFF2-40B4-BE49-F238E27FC236}">
                <a16:creationId xmlns:a16="http://schemas.microsoft.com/office/drawing/2014/main" id="{9C3C245C-F4F3-4B29-C002-0C7071795C09}"/>
              </a:ext>
            </a:extLst>
          </p:cNvPr>
          <p:cNvSpPr/>
          <p:nvPr/>
        </p:nvSpPr>
        <p:spPr bwMode="auto">
          <a:xfrm>
            <a:off x="6239473" y="879352"/>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履歴書管理</a:t>
            </a:r>
            <a:endParaRPr lang="en-US" sz="800">
              <a:solidFill>
                <a:srgbClr val="575757"/>
              </a:solidFill>
              <a:latin typeface="Trebuchet MS" panose="020B0603020202020204" pitchFamily="34" charset="0"/>
              <a:ea typeface="Meiryo UI" panose="020B0604030504040204" pitchFamily="50" charset="-128"/>
            </a:endParaRPr>
          </a:p>
        </p:txBody>
      </p:sp>
      <p:sp>
        <p:nvSpPr>
          <p:cNvPr id="195" name="正方形/長方形 134">
            <a:extLst>
              <a:ext uri="{FF2B5EF4-FFF2-40B4-BE49-F238E27FC236}">
                <a16:creationId xmlns:a16="http://schemas.microsoft.com/office/drawing/2014/main" id="{751BBBAD-9206-E159-A003-06A67B0C9FD6}"/>
              </a:ext>
            </a:extLst>
          </p:cNvPr>
          <p:cNvSpPr/>
          <p:nvPr/>
        </p:nvSpPr>
        <p:spPr bwMode="auto">
          <a:xfrm>
            <a:off x="7056914" y="108409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新規作成</a:t>
            </a:r>
            <a:endParaRPr lang="en-US" sz="800">
              <a:solidFill>
                <a:srgbClr val="575757"/>
              </a:solidFill>
              <a:latin typeface="Trebuchet MS" panose="020B0603020202020204" pitchFamily="34" charset="0"/>
              <a:ea typeface="Meiryo UI" panose="020B0604030504040204" pitchFamily="50" charset="-128"/>
            </a:endParaRPr>
          </a:p>
        </p:txBody>
      </p:sp>
      <p:sp>
        <p:nvSpPr>
          <p:cNvPr id="196" name="正方形/長方形 134">
            <a:extLst>
              <a:ext uri="{FF2B5EF4-FFF2-40B4-BE49-F238E27FC236}">
                <a16:creationId xmlns:a16="http://schemas.microsoft.com/office/drawing/2014/main" id="{E1DCC1D5-7EDD-BC32-9C47-1B9B06FA6956}"/>
              </a:ext>
            </a:extLst>
          </p:cNvPr>
          <p:cNvSpPr/>
          <p:nvPr/>
        </p:nvSpPr>
        <p:spPr bwMode="auto">
          <a:xfrm>
            <a:off x="8494183" y="108409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履歴書作成</a:t>
            </a:r>
            <a:endParaRPr lang="en-US" sz="800">
              <a:solidFill>
                <a:srgbClr val="575757"/>
              </a:solidFill>
              <a:latin typeface="Trebuchet MS" panose="020B0603020202020204" pitchFamily="34" charset="0"/>
              <a:ea typeface="Meiryo UI" panose="020B0604030504040204" pitchFamily="50" charset="-128"/>
            </a:endParaRPr>
          </a:p>
        </p:txBody>
      </p:sp>
      <p:sp>
        <p:nvSpPr>
          <p:cNvPr id="200" name="正方形/長方形 134">
            <a:extLst>
              <a:ext uri="{FF2B5EF4-FFF2-40B4-BE49-F238E27FC236}">
                <a16:creationId xmlns:a16="http://schemas.microsoft.com/office/drawing/2014/main" id="{080635EE-0586-1975-155C-46A298728714}"/>
              </a:ext>
            </a:extLst>
          </p:cNvPr>
          <p:cNvSpPr/>
          <p:nvPr/>
        </p:nvSpPr>
        <p:spPr bwMode="auto">
          <a:xfrm>
            <a:off x="10106021" y="108409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ファイル出力</a:t>
            </a:r>
            <a:r>
              <a:rPr lang="en-US" altLang="ja-JP" sz="800">
                <a:solidFill>
                  <a:srgbClr val="575757"/>
                </a:solidFill>
                <a:latin typeface="Trebuchet MS" panose="020B0603020202020204" pitchFamily="34" charset="0"/>
                <a:ea typeface="Meiryo UI" panose="020B0604030504040204" pitchFamily="50" charset="-128"/>
              </a:rPr>
              <a:t>(pdf/xml </a:t>
            </a:r>
            <a:r>
              <a:rPr lang="ja-JP" altLang="en-US" sz="800">
                <a:solidFill>
                  <a:srgbClr val="575757"/>
                </a:solidFill>
                <a:latin typeface="Trebuchet MS" panose="020B0603020202020204" pitchFamily="34" charset="0"/>
                <a:ea typeface="Meiryo UI" panose="020B0604030504040204" pitchFamily="50" charset="-128"/>
              </a:rPr>
              <a:t>他</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02" name="直線矢印コネクタ 77">
            <a:extLst>
              <a:ext uri="{FF2B5EF4-FFF2-40B4-BE49-F238E27FC236}">
                <a16:creationId xmlns:a16="http://schemas.microsoft.com/office/drawing/2014/main" id="{216720B6-9D6D-1140-162E-43C8FDA63DE4}"/>
              </a:ext>
            </a:extLst>
          </p:cNvPr>
          <p:cNvCxnSpPr>
            <a:cxnSpLocks/>
            <a:stCxn id="193" idx="2"/>
            <a:endCxn id="195" idx="1"/>
          </p:cNvCxnSpPr>
          <p:nvPr/>
        </p:nvCxnSpPr>
        <p:spPr>
          <a:xfrm rot="16200000" flipH="1">
            <a:off x="6816101" y="917494"/>
            <a:ext cx="130532"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207" name="Straight Arrow Connector 206">
            <a:extLst>
              <a:ext uri="{FF2B5EF4-FFF2-40B4-BE49-F238E27FC236}">
                <a16:creationId xmlns:a16="http://schemas.microsoft.com/office/drawing/2014/main" id="{C56ED924-0492-70EE-6611-51AE71690B6B}"/>
              </a:ext>
            </a:extLst>
          </p:cNvPr>
          <p:cNvCxnSpPr>
            <a:cxnSpLocks/>
            <a:stCxn id="195" idx="3"/>
            <a:endCxn id="196" idx="1"/>
          </p:cNvCxnSpPr>
          <p:nvPr/>
        </p:nvCxnSpPr>
        <p:spPr>
          <a:xfrm>
            <a:off x="8240922" y="1158307"/>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08" name="Straight Arrow Connector 207">
            <a:extLst>
              <a:ext uri="{FF2B5EF4-FFF2-40B4-BE49-F238E27FC236}">
                <a16:creationId xmlns:a16="http://schemas.microsoft.com/office/drawing/2014/main" id="{496DC3A6-FE4F-8329-BCD0-95CE64080E33}"/>
              </a:ext>
            </a:extLst>
          </p:cNvPr>
          <p:cNvCxnSpPr>
            <a:cxnSpLocks/>
            <a:stCxn id="196" idx="3"/>
            <a:endCxn id="200" idx="1"/>
          </p:cNvCxnSpPr>
          <p:nvPr/>
        </p:nvCxnSpPr>
        <p:spPr>
          <a:xfrm>
            <a:off x="9914992" y="1158307"/>
            <a:ext cx="191029"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10" name="直線矢印コネクタ 77">
            <a:extLst>
              <a:ext uri="{FF2B5EF4-FFF2-40B4-BE49-F238E27FC236}">
                <a16:creationId xmlns:a16="http://schemas.microsoft.com/office/drawing/2014/main" id="{D8374767-F51C-0DA3-A1F2-2974D2F2D955}"/>
              </a:ext>
            </a:extLst>
          </p:cNvPr>
          <p:cNvCxnSpPr>
            <a:cxnSpLocks/>
            <a:stCxn id="216" idx="3"/>
            <a:endCxn id="196" idx="1"/>
          </p:cNvCxnSpPr>
          <p:nvPr/>
        </p:nvCxnSpPr>
        <p:spPr>
          <a:xfrm flipV="1">
            <a:off x="8240922" y="1158307"/>
            <a:ext cx="253261" cy="202632"/>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216" name="正方形/長方形 134">
            <a:extLst>
              <a:ext uri="{FF2B5EF4-FFF2-40B4-BE49-F238E27FC236}">
                <a16:creationId xmlns:a16="http://schemas.microsoft.com/office/drawing/2014/main" id="{22E90403-E6F6-6145-809A-6257066C37AB}"/>
              </a:ext>
            </a:extLst>
          </p:cNvPr>
          <p:cNvSpPr/>
          <p:nvPr/>
        </p:nvSpPr>
        <p:spPr bwMode="auto">
          <a:xfrm>
            <a:off x="7056914" y="128672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ファイルアップロードで作成</a:t>
            </a:r>
            <a:endParaRPr lang="en-US" sz="800">
              <a:solidFill>
                <a:srgbClr val="575757"/>
              </a:solidFill>
              <a:latin typeface="Trebuchet MS" panose="020B0603020202020204" pitchFamily="34" charset="0"/>
              <a:ea typeface="Meiryo UI" panose="020B0604030504040204" pitchFamily="50" charset="-128"/>
            </a:endParaRPr>
          </a:p>
        </p:txBody>
      </p:sp>
      <p:sp>
        <p:nvSpPr>
          <p:cNvPr id="231" name="正方形/長方形 134">
            <a:extLst>
              <a:ext uri="{FF2B5EF4-FFF2-40B4-BE49-F238E27FC236}">
                <a16:creationId xmlns:a16="http://schemas.microsoft.com/office/drawing/2014/main" id="{16C77593-C354-CB43-C712-40CF6533A5D0}"/>
              </a:ext>
            </a:extLst>
          </p:cNvPr>
          <p:cNvSpPr/>
          <p:nvPr/>
        </p:nvSpPr>
        <p:spPr bwMode="auto">
          <a:xfrm>
            <a:off x="7056914" y="149830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複製で作成</a:t>
            </a:r>
            <a:endParaRPr lang="en-US" sz="800">
              <a:solidFill>
                <a:srgbClr val="575757"/>
              </a:solidFill>
              <a:latin typeface="Trebuchet MS" panose="020B0603020202020204" pitchFamily="34" charset="0"/>
              <a:ea typeface="Meiryo UI" panose="020B0604030504040204" pitchFamily="50" charset="-128"/>
            </a:endParaRPr>
          </a:p>
        </p:txBody>
      </p:sp>
      <p:sp>
        <p:nvSpPr>
          <p:cNvPr id="232" name="正方形/長方形 134">
            <a:extLst>
              <a:ext uri="{FF2B5EF4-FFF2-40B4-BE49-F238E27FC236}">
                <a16:creationId xmlns:a16="http://schemas.microsoft.com/office/drawing/2014/main" id="{C0B16C27-83E8-1759-5FDF-A323121F3CF6}"/>
              </a:ext>
            </a:extLst>
          </p:cNvPr>
          <p:cNvSpPr/>
          <p:nvPr/>
        </p:nvSpPr>
        <p:spPr bwMode="auto">
          <a:xfrm>
            <a:off x="7056914" y="170153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作成済一覧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235" name="正方形/長方形 134">
            <a:extLst>
              <a:ext uri="{FF2B5EF4-FFF2-40B4-BE49-F238E27FC236}">
                <a16:creationId xmlns:a16="http://schemas.microsoft.com/office/drawing/2014/main" id="{7599E2B9-6B58-3DF7-F541-262A278196B9}"/>
              </a:ext>
            </a:extLst>
          </p:cNvPr>
          <p:cNvSpPr/>
          <p:nvPr/>
        </p:nvSpPr>
        <p:spPr bwMode="auto">
          <a:xfrm>
            <a:off x="8494183" y="1701537"/>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詳細表示</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38" name="直線矢印コネクタ 77">
            <a:extLst>
              <a:ext uri="{FF2B5EF4-FFF2-40B4-BE49-F238E27FC236}">
                <a16:creationId xmlns:a16="http://schemas.microsoft.com/office/drawing/2014/main" id="{9E588062-E58B-53F2-4272-A49D646BF50C}"/>
              </a:ext>
            </a:extLst>
          </p:cNvPr>
          <p:cNvCxnSpPr>
            <a:cxnSpLocks/>
            <a:stCxn id="231" idx="3"/>
            <a:endCxn id="196" idx="1"/>
          </p:cNvCxnSpPr>
          <p:nvPr/>
        </p:nvCxnSpPr>
        <p:spPr>
          <a:xfrm flipV="1">
            <a:off x="8240922" y="1158307"/>
            <a:ext cx="253261" cy="414205"/>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257" name="Straight Arrow Connector 256">
            <a:extLst>
              <a:ext uri="{FF2B5EF4-FFF2-40B4-BE49-F238E27FC236}">
                <a16:creationId xmlns:a16="http://schemas.microsoft.com/office/drawing/2014/main" id="{306A3D64-7FB7-520B-12C8-01D52820BA68}"/>
              </a:ext>
            </a:extLst>
          </p:cNvPr>
          <p:cNvCxnSpPr>
            <a:cxnSpLocks/>
            <a:stCxn id="232" idx="3"/>
            <a:endCxn id="235" idx="1"/>
          </p:cNvCxnSpPr>
          <p:nvPr/>
        </p:nvCxnSpPr>
        <p:spPr>
          <a:xfrm>
            <a:off x="8240922" y="1775749"/>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229" name="正方形/長方形 134">
            <a:extLst>
              <a:ext uri="{FF2B5EF4-FFF2-40B4-BE49-F238E27FC236}">
                <a16:creationId xmlns:a16="http://schemas.microsoft.com/office/drawing/2014/main" id="{B0D584DC-096F-B55C-0F62-3194D88C9036}"/>
              </a:ext>
            </a:extLst>
          </p:cNvPr>
          <p:cNvSpPr/>
          <p:nvPr/>
        </p:nvSpPr>
        <p:spPr bwMode="auto">
          <a:xfrm>
            <a:off x="6025415" y="2245440"/>
            <a:ext cx="5804635" cy="840556"/>
          </a:xfrm>
          <a:prstGeom prst="rect">
            <a:avLst/>
          </a:prstGeom>
          <a:solidFill>
            <a:srgbClr val="FCE4EB"/>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アセスメント</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49" name="正方形/長方形 134">
            <a:extLst>
              <a:ext uri="{FF2B5EF4-FFF2-40B4-BE49-F238E27FC236}">
                <a16:creationId xmlns:a16="http://schemas.microsoft.com/office/drawing/2014/main" id="{D5B25341-B195-3E30-CE0F-5ECF14B8C227}"/>
              </a:ext>
            </a:extLst>
          </p:cNvPr>
          <p:cNvSpPr/>
          <p:nvPr/>
        </p:nvSpPr>
        <p:spPr bwMode="auto">
          <a:xfrm>
            <a:off x="6239473" y="2302618"/>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スキル診断</a:t>
            </a:r>
            <a:endParaRPr lang="en-US" sz="800">
              <a:solidFill>
                <a:srgbClr val="575757"/>
              </a:solidFill>
              <a:latin typeface="Trebuchet MS" panose="020B0603020202020204" pitchFamily="34" charset="0"/>
              <a:ea typeface="Meiryo UI" panose="020B0604030504040204" pitchFamily="50" charset="-128"/>
            </a:endParaRPr>
          </a:p>
        </p:txBody>
      </p:sp>
      <p:sp>
        <p:nvSpPr>
          <p:cNvPr id="250" name="正方形/長方形 134">
            <a:extLst>
              <a:ext uri="{FF2B5EF4-FFF2-40B4-BE49-F238E27FC236}">
                <a16:creationId xmlns:a16="http://schemas.microsoft.com/office/drawing/2014/main" id="{89B9DA7A-5C09-D740-DB89-937F0A73F5B5}"/>
              </a:ext>
            </a:extLst>
          </p:cNvPr>
          <p:cNvSpPr/>
          <p:nvPr/>
        </p:nvSpPr>
        <p:spPr bwMode="auto">
          <a:xfrm>
            <a:off x="7056914" y="270999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アセスメント履歴一覧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251" name="正方形/長方形 134">
            <a:extLst>
              <a:ext uri="{FF2B5EF4-FFF2-40B4-BE49-F238E27FC236}">
                <a16:creationId xmlns:a16="http://schemas.microsoft.com/office/drawing/2014/main" id="{9B9BD9C0-9A51-ADA9-FCEB-A733BAE3C334}"/>
              </a:ext>
            </a:extLst>
          </p:cNvPr>
          <p:cNvSpPr/>
          <p:nvPr/>
        </p:nvSpPr>
        <p:spPr bwMode="auto">
          <a:xfrm>
            <a:off x="8494183" y="2507361"/>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アセスメント回答</a:t>
            </a:r>
            <a:endParaRPr lang="en-US" sz="800">
              <a:solidFill>
                <a:srgbClr val="575757"/>
              </a:solidFill>
              <a:latin typeface="Trebuchet MS" panose="020B0603020202020204" pitchFamily="34" charset="0"/>
              <a:ea typeface="Meiryo UI" panose="020B0604030504040204" pitchFamily="50" charset="-128"/>
            </a:endParaRPr>
          </a:p>
        </p:txBody>
      </p:sp>
      <p:sp>
        <p:nvSpPr>
          <p:cNvPr id="252" name="正方形/長方形 134">
            <a:extLst>
              <a:ext uri="{FF2B5EF4-FFF2-40B4-BE49-F238E27FC236}">
                <a16:creationId xmlns:a16="http://schemas.microsoft.com/office/drawing/2014/main" id="{65034278-D046-4AC9-F970-389F36032694}"/>
              </a:ext>
            </a:extLst>
          </p:cNvPr>
          <p:cNvSpPr/>
          <p:nvPr/>
        </p:nvSpPr>
        <p:spPr bwMode="auto">
          <a:xfrm>
            <a:off x="10106021" y="2507361"/>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アセスメント実施</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結果</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閲覧</a:t>
            </a:r>
            <a:endParaRPr lang="en-US" sz="800">
              <a:solidFill>
                <a:srgbClr val="575757"/>
              </a:solidFill>
              <a:latin typeface="Trebuchet MS" panose="020B0603020202020204" pitchFamily="34" charset="0"/>
              <a:ea typeface="Meiryo UI" panose="020B0604030504040204" pitchFamily="50" charset="-128"/>
            </a:endParaRPr>
          </a:p>
        </p:txBody>
      </p:sp>
      <p:sp>
        <p:nvSpPr>
          <p:cNvPr id="253" name="正方形/長方形 134">
            <a:extLst>
              <a:ext uri="{FF2B5EF4-FFF2-40B4-BE49-F238E27FC236}">
                <a16:creationId xmlns:a16="http://schemas.microsoft.com/office/drawing/2014/main" id="{A575E174-5194-F02E-10C6-26A12F2147CD}"/>
              </a:ext>
            </a:extLst>
          </p:cNvPr>
          <p:cNvSpPr/>
          <p:nvPr/>
        </p:nvSpPr>
        <p:spPr bwMode="auto">
          <a:xfrm>
            <a:off x="8494183" y="2709993"/>
            <a:ext cx="303264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アセスメント実績</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結果</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閲覧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56" name="直線矢印コネクタ 77">
            <a:extLst>
              <a:ext uri="{FF2B5EF4-FFF2-40B4-BE49-F238E27FC236}">
                <a16:creationId xmlns:a16="http://schemas.microsoft.com/office/drawing/2014/main" id="{4C8CDBC7-DF18-09F2-923D-47E9F6F91009}"/>
              </a:ext>
            </a:extLst>
          </p:cNvPr>
          <p:cNvCxnSpPr>
            <a:cxnSpLocks/>
            <a:stCxn id="249" idx="2"/>
            <a:endCxn id="250" idx="1"/>
          </p:cNvCxnSpPr>
          <p:nvPr/>
        </p:nvCxnSpPr>
        <p:spPr>
          <a:xfrm rot="16200000" flipH="1">
            <a:off x="6714785" y="2442076"/>
            <a:ext cx="333164"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262" name="Straight Arrow Connector 261">
            <a:extLst>
              <a:ext uri="{FF2B5EF4-FFF2-40B4-BE49-F238E27FC236}">
                <a16:creationId xmlns:a16="http://schemas.microsoft.com/office/drawing/2014/main" id="{A381C3AB-0E52-1F4C-F19D-115D4AD96B57}"/>
              </a:ext>
            </a:extLst>
          </p:cNvPr>
          <p:cNvCxnSpPr>
            <a:cxnSpLocks/>
            <a:stCxn id="250" idx="3"/>
            <a:endCxn id="253" idx="1"/>
          </p:cNvCxnSpPr>
          <p:nvPr/>
        </p:nvCxnSpPr>
        <p:spPr>
          <a:xfrm>
            <a:off x="8240922" y="2784205"/>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66" name="Straight Arrow Connector 265">
            <a:extLst>
              <a:ext uri="{FF2B5EF4-FFF2-40B4-BE49-F238E27FC236}">
                <a16:creationId xmlns:a16="http://schemas.microsoft.com/office/drawing/2014/main" id="{2CECB722-520F-C4CF-EA56-C96A9685E858}"/>
              </a:ext>
            </a:extLst>
          </p:cNvPr>
          <p:cNvCxnSpPr>
            <a:cxnSpLocks/>
            <a:stCxn id="251" idx="3"/>
            <a:endCxn id="252" idx="1"/>
          </p:cNvCxnSpPr>
          <p:nvPr/>
        </p:nvCxnSpPr>
        <p:spPr>
          <a:xfrm>
            <a:off x="9914992" y="2581573"/>
            <a:ext cx="191029" cy="0"/>
          </a:xfrm>
          <a:prstGeom prst="straightConnector1">
            <a:avLst/>
          </a:prstGeom>
          <a:noFill/>
          <a:ln w="9525" cap="flat" cmpd="sng" algn="ctr">
            <a:solidFill>
              <a:srgbClr val="6E6F73"/>
            </a:solidFill>
            <a:prstDash val="solid"/>
            <a:round/>
            <a:headEnd type="none" w="med" len="med"/>
            <a:tailEnd type="triangle" w="med" len="med"/>
          </a:ln>
          <a:effectLst/>
        </p:spPr>
      </p:cxnSp>
      <p:grpSp>
        <p:nvGrpSpPr>
          <p:cNvPr id="372" name="Group 371">
            <a:extLst>
              <a:ext uri="{FF2B5EF4-FFF2-40B4-BE49-F238E27FC236}">
                <a16:creationId xmlns:a16="http://schemas.microsoft.com/office/drawing/2014/main" id="{8DFBED3F-E6A3-3E8E-2C0F-FCB64AAF634B}"/>
              </a:ext>
            </a:extLst>
          </p:cNvPr>
          <p:cNvGrpSpPr/>
          <p:nvPr/>
        </p:nvGrpSpPr>
        <p:grpSpPr>
          <a:xfrm>
            <a:off x="6036825" y="3983904"/>
            <a:ext cx="5804635" cy="820762"/>
            <a:chOff x="6036825" y="3963378"/>
            <a:chExt cx="5804635" cy="820762"/>
          </a:xfrm>
        </p:grpSpPr>
        <p:sp>
          <p:nvSpPr>
            <p:cNvPr id="159" name="正方形/長方形 134">
              <a:extLst>
                <a:ext uri="{FF2B5EF4-FFF2-40B4-BE49-F238E27FC236}">
                  <a16:creationId xmlns:a16="http://schemas.microsoft.com/office/drawing/2014/main" id="{08309750-804E-7A4D-5E3A-445A1EA1E036}"/>
                </a:ext>
              </a:extLst>
            </p:cNvPr>
            <p:cNvSpPr/>
            <p:nvPr/>
          </p:nvSpPr>
          <p:spPr bwMode="auto">
            <a:xfrm>
              <a:off x="6036825" y="3963378"/>
              <a:ext cx="5804635" cy="804182"/>
            </a:xfrm>
            <a:prstGeom prst="rect">
              <a:avLst/>
            </a:prstGeom>
            <a:solidFill>
              <a:srgbClr val="C9E7CA"/>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学習コンテンツ</a:t>
              </a:r>
              <a:endParaRPr lang="en-US" sz="800">
                <a:solidFill>
                  <a:srgbClr val="575757"/>
                </a:solidFill>
                <a:latin typeface="Trebuchet MS" panose="020B0603020202020204" pitchFamily="34" charset="0"/>
                <a:ea typeface="Meiryo UI" panose="020B0604030504040204" pitchFamily="50" charset="-128"/>
              </a:endParaRPr>
            </a:p>
          </p:txBody>
        </p:sp>
        <p:sp>
          <p:nvSpPr>
            <p:cNvPr id="87" name="正方形/長方形 134">
              <a:extLst>
                <a:ext uri="{FF2B5EF4-FFF2-40B4-BE49-F238E27FC236}">
                  <a16:creationId xmlns:a16="http://schemas.microsoft.com/office/drawing/2014/main" id="{0D6B5E2B-4E2E-0F65-7872-2366AEED1E34}"/>
                </a:ext>
              </a:extLst>
            </p:cNvPr>
            <p:cNvSpPr/>
            <p:nvPr/>
          </p:nvSpPr>
          <p:spPr bwMode="auto">
            <a:xfrm>
              <a:off x="6239473" y="4031779"/>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コンテンツ履修</a:t>
              </a:r>
              <a:endParaRPr lang="en-US" sz="800">
                <a:solidFill>
                  <a:srgbClr val="575757"/>
                </a:solidFill>
                <a:latin typeface="Trebuchet MS" panose="020B0603020202020204" pitchFamily="34" charset="0"/>
                <a:ea typeface="Meiryo UI" panose="020B0604030504040204" pitchFamily="50" charset="-128"/>
              </a:endParaRPr>
            </a:p>
          </p:txBody>
        </p:sp>
        <p:sp>
          <p:nvSpPr>
            <p:cNvPr id="88" name="正方形/長方形 134">
              <a:extLst>
                <a:ext uri="{FF2B5EF4-FFF2-40B4-BE49-F238E27FC236}">
                  <a16:creationId xmlns:a16="http://schemas.microsoft.com/office/drawing/2014/main" id="{7056C6B1-0F4B-0A64-9AAE-7530A4D40214}"/>
                </a:ext>
              </a:extLst>
            </p:cNvPr>
            <p:cNvSpPr/>
            <p:nvPr/>
          </p:nvSpPr>
          <p:spPr bwMode="auto">
            <a:xfrm>
              <a:off x="7056914" y="423652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89" name="正方形/長方形 134">
              <a:extLst>
                <a:ext uri="{FF2B5EF4-FFF2-40B4-BE49-F238E27FC236}">
                  <a16:creationId xmlns:a16="http://schemas.microsoft.com/office/drawing/2014/main" id="{43DB50BE-2800-3F06-E867-713A105B8F01}"/>
                </a:ext>
              </a:extLst>
            </p:cNvPr>
            <p:cNvSpPr/>
            <p:nvPr/>
          </p:nvSpPr>
          <p:spPr bwMode="auto">
            <a:xfrm>
              <a:off x="8494183" y="423652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コンテンツ詳細</a:t>
              </a:r>
              <a:endParaRPr lang="en-US" sz="800">
                <a:solidFill>
                  <a:srgbClr val="575757"/>
                </a:solidFill>
                <a:latin typeface="Trebuchet MS" panose="020B0603020202020204" pitchFamily="34" charset="0"/>
                <a:ea typeface="Meiryo UI" panose="020B0604030504040204" pitchFamily="50" charset="-128"/>
              </a:endParaRPr>
            </a:p>
          </p:txBody>
        </p:sp>
        <p:sp>
          <p:nvSpPr>
            <p:cNvPr id="90" name="正方形/長方形 134">
              <a:extLst>
                <a:ext uri="{FF2B5EF4-FFF2-40B4-BE49-F238E27FC236}">
                  <a16:creationId xmlns:a16="http://schemas.microsoft.com/office/drawing/2014/main" id="{9C9EE05C-74A7-FFB2-E471-9D09331131AC}"/>
                </a:ext>
              </a:extLst>
            </p:cNvPr>
            <p:cNvSpPr/>
            <p:nvPr/>
          </p:nvSpPr>
          <p:spPr bwMode="auto">
            <a:xfrm>
              <a:off x="10106021" y="423652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履修</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92" name="直線矢印コネクタ 77">
              <a:extLst>
                <a:ext uri="{FF2B5EF4-FFF2-40B4-BE49-F238E27FC236}">
                  <a16:creationId xmlns:a16="http://schemas.microsoft.com/office/drawing/2014/main" id="{19B1A887-69EC-87C0-8BC5-189A8A6C6C5D}"/>
                </a:ext>
              </a:extLst>
            </p:cNvPr>
            <p:cNvCxnSpPr>
              <a:cxnSpLocks/>
              <a:stCxn id="87" idx="2"/>
              <a:endCxn id="88" idx="1"/>
            </p:cNvCxnSpPr>
            <p:nvPr/>
          </p:nvCxnSpPr>
          <p:spPr>
            <a:xfrm rot="16200000" flipH="1">
              <a:off x="6867734" y="4121554"/>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93" name="Straight Arrow Connector 92">
              <a:extLst>
                <a:ext uri="{FF2B5EF4-FFF2-40B4-BE49-F238E27FC236}">
                  <a16:creationId xmlns:a16="http://schemas.microsoft.com/office/drawing/2014/main" id="{A7FA6EE7-CD84-662C-A1B7-A045FA6470B3}"/>
                </a:ext>
              </a:extLst>
            </p:cNvPr>
            <p:cNvCxnSpPr>
              <a:cxnSpLocks/>
              <a:stCxn id="88" idx="3"/>
              <a:endCxn id="89" idx="1"/>
            </p:cNvCxnSpPr>
            <p:nvPr/>
          </p:nvCxnSpPr>
          <p:spPr>
            <a:xfrm>
              <a:off x="8240922" y="4310734"/>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94" name="Straight Arrow Connector 93">
              <a:extLst>
                <a:ext uri="{FF2B5EF4-FFF2-40B4-BE49-F238E27FC236}">
                  <a16:creationId xmlns:a16="http://schemas.microsoft.com/office/drawing/2014/main" id="{EC313F4B-A9F9-BF14-1EBF-F7BBA9C1A634}"/>
                </a:ext>
              </a:extLst>
            </p:cNvPr>
            <p:cNvCxnSpPr>
              <a:cxnSpLocks/>
              <a:stCxn id="89" idx="3"/>
              <a:endCxn id="90" idx="1"/>
            </p:cNvCxnSpPr>
            <p:nvPr/>
          </p:nvCxnSpPr>
          <p:spPr>
            <a:xfrm>
              <a:off x="9914992" y="4310734"/>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00" name="正方形/長方形 134">
              <a:extLst>
                <a:ext uri="{FF2B5EF4-FFF2-40B4-BE49-F238E27FC236}">
                  <a16:creationId xmlns:a16="http://schemas.microsoft.com/office/drawing/2014/main" id="{C9297C6B-F876-66C5-3D60-4134F72C41D5}"/>
                </a:ext>
              </a:extLst>
            </p:cNvPr>
            <p:cNvSpPr/>
            <p:nvPr/>
          </p:nvSpPr>
          <p:spPr bwMode="auto">
            <a:xfrm>
              <a:off x="7056914" y="443949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コンテンツ履修状況確認</a:t>
              </a:r>
              <a:endParaRPr lang="en-US" sz="800">
                <a:solidFill>
                  <a:srgbClr val="575757"/>
                </a:solidFill>
                <a:latin typeface="Trebuchet MS" panose="020B0603020202020204" pitchFamily="34" charset="0"/>
                <a:ea typeface="Meiryo UI" panose="020B0604030504040204" pitchFamily="50" charset="-128"/>
              </a:endParaRPr>
            </a:p>
          </p:txBody>
        </p:sp>
        <p:sp>
          <p:nvSpPr>
            <p:cNvPr id="103" name="正方形/長方形 134">
              <a:extLst>
                <a:ext uri="{FF2B5EF4-FFF2-40B4-BE49-F238E27FC236}">
                  <a16:creationId xmlns:a16="http://schemas.microsoft.com/office/drawing/2014/main" id="{9E7196DF-5712-265E-679F-FDFBFD273F55}"/>
                </a:ext>
              </a:extLst>
            </p:cNvPr>
            <p:cNvSpPr/>
            <p:nvPr/>
          </p:nvSpPr>
          <p:spPr bwMode="auto">
            <a:xfrm>
              <a:off x="8494183" y="4439499"/>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コンテンツ詳細</a:t>
              </a:r>
              <a:endParaRPr lang="en-US" sz="800">
                <a:solidFill>
                  <a:srgbClr val="575757"/>
                </a:solidFill>
                <a:latin typeface="Trebuchet MS" panose="020B0603020202020204" pitchFamily="34" charset="0"/>
                <a:ea typeface="Meiryo UI" panose="020B0604030504040204" pitchFamily="50" charset="-128"/>
              </a:endParaRPr>
            </a:p>
          </p:txBody>
        </p:sp>
        <p:sp>
          <p:nvSpPr>
            <p:cNvPr id="104" name="正方形/長方形 134">
              <a:extLst>
                <a:ext uri="{FF2B5EF4-FFF2-40B4-BE49-F238E27FC236}">
                  <a16:creationId xmlns:a16="http://schemas.microsoft.com/office/drawing/2014/main" id="{6B12DB7D-FC9E-5EAA-54AA-BBB21A80C01F}"/>
                </a:ext>
              </a:extLst>
            </p:cNvPr>
            <p:cNvSpPr/>
            <p:nvPr/>
          </p:nvSpPr>
          <p:spPr bwMode="auto">
            <a:xfrm>
              <a:off x="10106021" y="4439499"/>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履修再開</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14" name="直線矢印コネクタ 77">
              <a:extLst>
                <a:ext uri="{FF2B5EF4-FFF2-40B4-BE49-F238E27FC236}">
                  <a16:creationId xmlns:a16="http://schemas.microsoft.com/office/drawing/2014/main" id="{CFAE9659-FC2F-3C2F-3477-6A66F9799876}"/>
                </a:ext>
              </a:extLst>
            </p:cNvPr>
            <p:cNvCxnSpPr>
              <a:cxnSpLocks/>
              <a:stCxn id="87" idx="2"/>
              <a:endCxn id="100" idx="1"/>
            </p:cNvCxnSpPr>
            <p:nvPr/>
          </p:nvCxnSpPr>
          <p:spPr>
            <a:xfrm rot="16200000" flipH="1">
              <a:off x="6766246" y="4223042"/>
              <a:ext cx="333509"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47" name="正方形/長方形 134">
              <a:extLst>
                <a:ext uri="{FF2B5EF4-FFF2-40B4-BE49-F238E27FC236}">
                  <a16:creationId xmlns:a16="http://schemas.microsoft.com/office/drawing/2014/main" id="{F772CF8B-85A5-8CEA-D7B5-81B0CEFC0A7D}"/>
                </a:ext>
              </a:extLst>
            </p:cNvPr>
            <p:cNvSpPr/>
            <p:nvPr/>
          </p:nvSpPr>
          <p:spPr bwMode="auto">
            <a:xfrm>
              <a:off x="8494182" y="4635717"/>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履修完了・クレデンシャル発行申請</a:t>
              </a:r>
              <a:endParaRPr lang="en-US" sz="800">
                <a:solidFill>
                  <a:srgbClr val="575757"/>
                </a:solidFill>
                <a:latin typeface="Trebuchet MS" panose="020B0603020202020204" pitchFamily="34" charset="0"/>
                <a:ea typeface="Meiryo UI" panose="020B0604030504040204" pitchFamily="50" charset="-128"/>
              </a:endParaRPr>
            </a:p>
          </p:txBody>
        </p:sp>
      </p:grpSp>
      <p:sp>
        <p:nvSpPr>
          <p:cNvPr id="190" name="正方形/長方形 134">
            <a:extLst>
              <a:ext uri="{FF2B5EF4-FFF2-40B4-BE49-F238E27FC236}">
                <a16:creationId xmlns:a16="http://schemas.microsoft.com/office/drawing/2014/main" id="{5BB59B88-FB39-E259-4C1B-30491524CA6D}"/>
              </a:ext>
            </a:extLst>
          </p:cNvPr>
          <p:cNvSpPr/>
          <p:nvPr/>
        </p:nvSpPr>
        <p:spPr bwMode="auto">
          <a:xfrm>
            <a:off x="6025415" y="4905198"/>
            <a:ext cx="5804634" cy="1401107"/>
          </a:xfrm>
          <a:prstGeom prst="rect">
            <a:avLst/>
          </a:prstGeom>
          <a:solidFill>
            <a:srgbClr val="3EAD92">
              <a:lumMod val="60000"/>
              <a:lumOff val="40000"/>
            </a:srgb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クレデンシャル情報</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272" name="正方形/長方形 134">
            <a:extLst>
              <a:ext uri="{FF2B5EF4-FFF2-40B4-BE49-F238E27FC236}">
                <a16:creationId xmlns:a16="http://schemas.microsoft.com/office/drawing/2014/main" id="{EFB7A60C-DF2A-8AA5-30B4-459A94A3407E}"/>
              </a:ext>
            </a:extLst>
          </p:cNvPr>
          <p:cNvSpPr/>
          <p:nvPr/>
        </p:nvSpPr>
        <p:spPr bwMode="auto">
          <a:xfrm>
            <a:off x="6239473" y="4968413"/>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資格・クレデンシャル</a:t>
            </a:r>
            <a:endParaRPr lang="en-US" sz="800">
              <a:solidFill>
                <a:srgbClr val="575757"/>
              </a:solidFill>
              <a:latin typeface="Trebuchet MS" panose="020B0603020202020204" pitchFamily="34" charset="0"/>
              <a:ea typeface="Meiryo UI" panose="020B0604030504040204" pitchFamily="50" charset="-128"/>
            </a:endParaRPr>
          </a:p>
        </p:txBody>
      </p:sp>
      <p:sp>
        <p:nvSpPr>
          <p:cNvPr id="274" name="正方形/長方形 134">
            <a:extLst>
              <a:ext uri="{FF2B5EF4-FFF2-40B4-BE49-F238E27FC236}">
                <a16:creationId xmlns:a16="http://schemas.microsoft.com/office/drawing/2014/main" id="{4A5A3014-43E1-B904-5189-68651ED32247}"/>
              </a:ext>
            </a:extLst>
          </p:cNvPr>
          <p:cNvSpPr/>
          <p:nvPr/>
        </p:nvSpPr>
        <p:spPr bwMode="auto">
          <a:xfrm>
            <a:off x="7056914" y="517315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クレデンシャル申請</a:t>
            </a:r>
            <a:endParaRPr lang="en-US" sz="800">
              <a:solidFill>
                <a:srgbClr val="575757"/>
              </a:solidFill>
              <a:latin typeface="Trebuchet MS" panose="020B0603020202020204" pitchFamily="34" charset="0"/>
              <a:ea typeface="Meiryo UI" panose="020B0604030504040204" pitchFamily="50" charset="-128"/>
            </a:endParaRPr>
          </a:p>
        </p:txBody>
      </p:sp>
      <p:sp>
        <p:nvSpPr>
          <p:cNvPr id="275" name="正方形/長方形 134">
            <a:extLst>
              <a:ext uri="{FF2B5EF4-FFF2-40B4-BE49-F238E27FC236}">
                <a16:creationId xmlns:a16="http://schemas.microsoft.com/office/drawing/2014/main" id="{21E4E81A-2269-CA52-975C-8135C3839048}"/>
              </a:ext>
            </a:extLst>
          </p:cNvPr>
          <p:cNvSpPr/>
          <p:nvPr/>
        </p:nvSpPr>
        <p:spPr bwMode="auto">
          <a:xfrm>
            <a:off x="8494183" y="5173156"/>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資格登録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277" name="正方形/長方形 134">
            <a:extLst>
              <a:ext uri="{FF2B5EF4-FFF2-40B4-BE49-F238E27FC236}">
                <a16:creationId xmlns:a16="http://schemas.microsoft.com/office/drawing/2014/main" id="{F39EA51D-8AB4-14F5-E8D8-2CD657F906E6}"/>
              </a:ext>
            </a:extLst>
          </p:cNvPr>
          <p:cNvSpPr/>
          <p:nvPr/>
        </p:nvSpPr>
        <p:spPr bwMode="auto">
          <a:xfrm>
            <a:off x="8494183" y="539595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クレデンシャル登録</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78" name="直線矢印コネクタ 77">
            <a:extLst>
              <a:ext uri="{FF2B5EF4-FFF2-40B4-BE49-F238E27FC236}">
                <a16:creationId xmlns:a16="http://schemas.microsoft.com/office/drawing/2014/main" id="{A4CD741B-19E8-8988-EA80-D2177EFEBDE7}"/>
              </a:ext>
            </a:extLst>
          </p:cNvPr>
          <p:cNvCxnSpPr>
            <a:cxnSpLocks/>
            <a:stCxn id="272" idx="2"/>
            <a:endCxn id="274" idx="1"/>
          </p:cNvCxnSpPr>
          <p:nvPr/>
        </p:nvCxnSpPr>
        <p:spPr>
          <a:xfrm rot="16200000" flipH="1">
            <a:off x="6867734" y="5058188"/>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280" name="Straight Arrow Connector 279">
            <a:extLst>
              <a:ext uri="{FF2B5EF4-FFF2-40B4-BE49-F238E27FC236}">
                <a16:creationId xmlns:a16="http://schemas.microsoft.com/office/drawing/2014/main" id="{5F8B86DE-D9BD-7490-DB31-84E30F9B5F11}"/>
              </a:ext>
            </a:extLst>
          </p:cNvPr>
          <p:cNvCxnSpPr>
            <a:cxnSpLocks/>
            <a:stCxn id="274" idx="3"/>
            <a:endCxn id="275" idx="1"/>
          </p:cNvCxnSpPr>
          <p:nvPr/>
        </p:nvCxnSpPr>
        <p:spPr>
          <a:xfrm>
            <a:off x="8240922" y="5247368"/>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89" name="直線矢印コネクタ 77">
            <a:extLst>
              <a:ext uri="{FF2B5EF4-FFF2-40B4-BE49-F238E27FC236}">
                <a16:creationId xmlns:a16="http://schemas.microsoft.com/office/drawing/2014/main" id="{469F93D5-9465-BE9E-623C-DE21FED36F9A}"/>
              </a:ext>
            </a:extLst>
          </p:cNvPr>
          <p:cNvCxnSpPr>
            <a:cxnSpLocks/>
            <a:stCxn id="272" idx="2"/>
            <a:endCxn id="293" idx="1"/>
          </p:cNvCxnSpPr>
          <p:nvPr/>
        </p:nvCxnSpPr>
        <p:spPr>
          <a:xfrm rot="16200000" flipH="1">
            <a:off x="6631255" y="5294667"/>
            <a:ext cx="603491"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293" name="正方形/長方形 134">
            <a:extLst>
              <a:ext uri="{FF2B5EF4-FFF2-40B4-BE49-F238E27FC236}">
                <a16:creationId xmlns:a16="http://schemas.microsoft.com/office/drawing/2014/main" id="{7205C430-D023-FC9A-2E00-48D845035F12}"/>
              </a:ext>
            </a:extLst>
          </p:cNvPr>
          <p:cNvSpPr/>
          <p:nvPr/>
        </p:nvSpPr>
        <p:spPr bwMode="auto">
          <a:xfrm>
            <a:off x="7056914" y="564611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資格一覧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295" name="正方形/長方形 134">
            <a:extLst>
              <a:ext uri="{FF2B5EF4-FFF2-40B4-BE49-F238E27FC236}">
                <a16:creationId xmlns:a16="http://schemas.microsoft.com/office/drawing/2014/main" id="{17D6B287-A416-0BC5-2377-855BDD996E6E}"/>
              </a:ext>
            </a:extLst>
          </p:cNvPr>
          <p:cNvSpPr/>
          <p:nvPr/>
        </p:nvSpPr>
        <p:spPr bwMode="auto">
          <a:xfrm>
            <a:off x="7056914" y="587510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クレデンシャル一覧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05" name="直線矢印コネクタ 77">
            <a:extLst>
              <a:ext uri="{FF2B5EF4-FFF2-40B4-BE49-F238E27FC236}">
                <a16:creationId xmlns:a16="http://schemas.microsoft.com/office/drawing/2014/main" id="{E1058CE1-60E3-C70F-8EF4-98338471E4B1}"/>
              </a:ext>
            </a:extLst>
          </p:cNvPr>
          <p:cNvCxnSpPr>
            <a:cxnSpLocks/>
            <a:stCxn id="272" idx="2"/>
            <a:endCxn id="295" idx="1"/>
          </p:cNvCxnSpPr>
          <p:nvPr/>
        </p:nvCxnSpPr>
        <p:spPr>
          <a:xfrm rot="16200000" flipH="1">
            <a:off x="6516762" y="5409160"/>
            <a:ext cx="832476"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126" name="正方形/長方形 134">
            <a:extLst>
              <a:ext uri="{FF2B5EF4-FFF2-40B4-BE49-F238E27FC236}">
                <a16:creationId xmlns:a16="http://schemas.microsoft.com/office/drawing/2014/main" id="{926AF8FC-C691-A091-1DB6-160FEF6DB5D8}"/>
              </a:ext>
            </a:extLst>
          </p:cNvPr>
          <p:cNvSpPr/>
          <p:nvPr/>
        </p:nvSpPr>
        <p:spPr bwMode="auto">
          <a:xfrm>
            <a:off x="8494183" y="5875100"/>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バッジ一覧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146" name="正方形/長方形 134">
            <a:extLst>
              <a:ext uri="{FF2B5EF4-FFF2-40B4-BE49-F238E27FC236}">
                <a16:creationId xmlns:a16="http://schemas.microsoft.com/office/drawing/2014/main" id="{511DEEB4-5A9F-71F5-AE06-795DA0E0F612}"/>
              </a:ext>
            </a:extLst>
          </p:cNvPr>
          <p:cNvSpPr/>
          <p:nvPr/>
        </p:nvSpPr>
        <p:spPr bwMode="auto">
          <a:xfrm>
            <a:off x="8494183" y="564611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DSS</a:t>
            </a:r>
            <a:r>
              <a:rPr lang="ja-JP" altLang="en-US" sz="800">
                <a:solidFill>
                  <a:srgbClr val="575757"/>
                </a:solidFill>
                <a:latin typeface="Trebuchet MS" panose="020B0603020202020204" pitchFamily="34" charset="0"/>
                <a:ea typeface="Meiryo UI" panose="020B0604030504040204" pitchFamily="50" charset="-128"/>
              </a:rPr>
              <a:t>準拠出願申請</a:t>
            </a:r>
            <a:endParaRPr lang="en-US" sz="800">
              <a:solidFill>
                <a:srgbClr val="575757"/>
              </a:solidFill>
              <a:latin typeface="Trebuchet MS" panose="020B0603020202020204" pitchFamily="34" charset="0"/>
              <a:ea typeface="Meiryo UI" panose="020B0604030504040204" pitchFamily="50" charset="-128"/>
            </a:endParaRPr>
          </a:p>
        </p:txBody>
      </p:sp>
      <p:grpSp>
        <p:nvGrpSpPr>
          <p:cNvPr id="371" name="Group 370">
            <a:extLst>
              <a:ext uri="{FF2B5EF4-FFF2-40B4-BE49-F238E27FC236}">
                <a16:creationId xmlns:a16="http://schemas.microsoft.com/office/drawing/2014/main" id="{025EC355-92CA-F49D-7BA2-9877ED498113}"/>
              </a:ext>
            </a:extLst>
          </p:cNvPr>
          <p:cNvGrpSpPr/>
          <p:nvPr/>
        </p:nvGrpSpPr>
        <p:grpSpPr>
          <a:xfrm>
            <a:off x="6036825" y="3203109"/>
            <a:ext cx="5804635" cy="663682"/>
            <a:chOff x="6036825" y="3197056"/>
            <a:chExt cx="5804635" cy="663682"/>
          </a:xfrm>
        </p:grpSpPr>
        <p:sp>
          <p:nvSpPr>
            <p:cNvPr id="96" name="正方形/長方形 134">
              <a:extLst>
                <a:ext uri="{FF2B5EF4-FFF2-40B4-BE49-F238E27FC236}">
                  <a16:creationId xmlns:a16="http://schemas.microsoft.com/office/drawing/2014/main" id="{C60DBA81-5B1E-4B4D-3D51-CAE7850196F5}"/>
                </a:ext>
              </a:extLst>
            </p:cNvPr>
            <p:cNvSpPr/>
            <p:nvPr/>
          </p:nvSpPr>
          <p:spPr bwMode="auto">
            <a:xfrm>
              <a:off x="6036825" y="3197056"/>
              <a:ext cx="5804635" cy="663682"/>
            </a:xfrm>
            <a:prstGeom prst="rect">
              <a:avLst/>
            </a:prstGeom>
            <a:solidFill>
              <a:srgbClr val="EBC5D0"/>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レコメンド</a:t>
              </a:r>
              <a:endParaRPr lang="en-US" sz="800">
                <a:solidFill>
                  <a:srgbClr val="575757"/>
                </a:solidFill>
                <a:latin typeface="Trebuchet MS" panose="020B0603020202020204" pitchFamily="34" charset="0"/>
                <a:ea typeface="Meiryo UI" panose="020B0604030504040204" pitchFamily="50" charset="-128"/>
              </a:endParaRPr>
            </a:p>
          </p:txBody>
        </p:sp>
        <p:sp>
          <p:nvSpPr>
            <p:cNvPr id="349" name="正方形/長方形 134">
              <a:extLst>
                <a:ext uri="{FF2B5EF4-FFF2-40B4-BE49-F238E27FC236}">
                  <a16:creationId xmlns:a16="http://schemas.microsoft.com/office/drawing/2014/main" id="{26FB5CDC-CB4A-A215-074B-31C8EB8578ED}"/>
                </a:ext>
              </a:extLst>
            </p:cNvPr>
            <p:cNvSpPr/>
            <p:nvPr/>
          </p:nvSpPr>
          <p:spPr bwMode="auto">
            <a:xfrm>
              <a:off x="6239473" y="3248864"/>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学習ロードマップ</a:t>
              </a:r>
              <a:endParaRPr lang="en-US" sz="800">
                <a:solidFill>
                  <a:srgbClr val="575757"/>
                </a:solidFill>
                <a:latin typeface="Trebuchet MS" panose="020B0603020202020204" pitchFamily="34" charset="0"/>
                <a:ea typeface="Meiryo UI" panose="020B0604030504040204" pitchFamily="50" charset="-128"/>
              </a:endParaRPr>
            </a:p>
          </p:txBody>
        </p:sp>
        <p:sp>
          <p:nvSpPr>
            <p:cNvPr id="350" name="正方形/長方形 134">
              <a:extLst>
                <a:ext uri="{FF2B5EF4-FFF2-40B4-BE49-F238E27FC236}">
                  <a16:creationId xmlns:a16="http://schemas.microsoft.com/office/drawing/2014/main" id="{A6DF84FA-8B31-0B4D-9AF2-6039956DA655}"/>
                </a:ext>
              </a:extLst>
            </p:cNvPr>
            <p:cNvSpPr/>
            <p:nvPr/>
          </p:nvSpPr>
          <p:spPr bwMode="auto">
            <a:xfrm>
              <a:off x="7056914" y="345360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ゴール設定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51" name="直線矢印コネクタ 77">
              <a:extLst>
                <a:ext uri="{FF2B5EF4-FFF2-40B4-BE49-F238E27FC236}">
                  <a16:creationId xmlns:a16="http://schemas.microsoft.com/office/drawing/2014/main" id="{A292CBB5-FFB7-5FFB-2308-1EB9232CEF24}"/>
                </a:ext>
              </a:extLst>
            </p:cNvPr>
            <p:cNvCxnSpPr>
              <a:cxnSpLocks/>
              <a:stCxn id="349" idx="2"/>
              <a:endCxn id="350" idx="1"/>
            </p:cNvCxnSpPr>
            <p:nvPr/>
          </p:nvCxnSpPr>
          <p:spPr>
            <a:xfrm rot="16200000" flipH="1">
              <a:off x="6867734" y="3338639"/>
              <a:ext cx="130532"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353" name="正方形/長方形 134">
              <a:extLst>
                <a:ext uri="{FF2B5EF4-FFF2-40B4-BE49-F238E27FC236}">
                  <a16:creationId xmlns:a16="http://schemas.microsoft.com/office/drawing/2014/main" id="{731E8E8A-8F62-06D6-1A2C-B5732BFF47BB}"/>
                </a:ext>
              </a:extLst>
            </p:cNvPr>
            <p:cNvSpPr/>
            <p:nvPr/>
          </p:nvSpPr>
          <p:spPr bwMode="auto">
            <a:xfrm>
              <a:off x="7056914" y="364890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学習計画</a:t>
              </a:r>
              <a:endParaRPr lang="en-US" sz="800">
                <a:solidFill>
                  <a:srgbClr val="575757"/>
                </a:solidFill>
                <a:latin typeface="Trebuchet MS" panose="020B0603020202020204" pitchFamily="34" charset="0"/>
                <a:ea typeface="Meiryo UI" panose="020B0604030504040204" pitchFamily="50" charset="-128"/>
              </a:endParaRPr>
            </a:p>
          </p:txBody>
        </p:sp>
        <p:sp>
          <p:nvSpPr>
            <p:cNvPr id="356" name="正方形/長方形 134">
              <a:extLst>
                <a:ext uri="{FF2B5EF4-FFF2-40B4-BE49-F238E27FC236}">
                  <a16:creationId xmlns:a16="http://schemas.microsoft.com/office/drawing/2014/main" id="{8ECAC853-D176-3F39-4399-6879715AB9E2}"/>
                </a:ext>
              </a:extLst>
            </p:cNvPr>
            <p:cNvSpPr/>
            <p:nvPr/>
          </p:nvSpPr>
          <p:spPr bwMode="auto">
            <a:xfrm>
              <a:off x="8494183" y="3648903"/>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推奨学習コンテンツ</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57" name="直線矢印コネクタ 77">
              <a:extLst>
                <a:ext uri="{FF2B5EF4-FFF2-40B4-BE49-F238E27FC236}">
                  <a16:creationId xmlns:a16="http://schemas.microsoft.com/office/drawing/2014/main" id="{123D0E4F-168D-E4ED-F7B4-D5C1DF96D389}"/>
                </a:ext>
              </a:extLst>
            </p:cNvPr>
            <p:cNvCxnSpPr>
              <a:cxnSpLocks/>
              <a:stCxn id="349" idx="2"/>
              <a:endCxn id="353" idx="1"/>
            </p:cNvCxnSpPr>
            <p:nvPr/>
          </p:nvCxnSpPr>
          <p:spPr>
            <a:xfrm rot="16200000" flipH="1">
              <a:off x="6770086" y="3436287"/>
              <a:ext cx="325828"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360" name="正方形/長方形 134">
              <a:extLst>
                <a:ext uri="{FF2B5EF4-FFF2-40B4-BE49-F238E27FC236}">
                  <a16:creationId xmlns:a16="http://schemas.microsoft.com/office/drawing/2014/main" id="{E0D6BD67-0BC1-4251-ED01-8B3370CCD571}"/>
                </a:ext>
              </a:extLst>
            </p:cNvPr>
            <p:cNvSpPr/>
            <p:nvPr/>
          </p:nvSpPr>
          <p:spPr bwMode="auto">
            <a:xfrm>
              <a:off x="8494183" y="3453607"/>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スキルギャップの把握</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61" name="Straight Arrow Connector 360">
              <a:extLst>
                <a:ext uri="{FF2B5EF4-FFF2-40B4-BE49-F238E27FC236}">
                  <a16:creationId xmlns:a16="http://schemas.microsoft.com/office/drawing/2014/main" id="{49D185E4-828C-B767-D4BC-68EE8E11FDAB}"/>
                </a:ext>
              </a:extLst>
            </p:cNvPr>
            <p:cNvCxnSpPr>
              <a:cxnSpLocks/>
              <a:stCxn id="350" idx="3"/>
              <a:endCxn id="360" idx="1"/>
            </p:cNvCxnSpPr>
            <p:nvPr/>
          </p:nvCxnSpPr>
          <p:spPr>
            <a:xfrm>
              <a:off x="8240922" y="3527819"/>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364" name="Straight Arrow Connector 363">
              <a:extLst>
                <a:ext uri="{FF2B5EF4-FFF2-40B4-BE49-F238E27FC236}">
                  <a16:creationId xmlns:a16="http://schemas.microsoft.com/office/drawing/2014/main" id="{B6D41568-B0F6-E418-FE07-DA58979BCFB0}"/>
                </a:ext>
              </a:extLst>
            </p:cNvPr>
            <p:cNvCxnSpPr>
              <a:cxnSpLocks/>
              <a:stCxn id="353" idx="3"/>
              <a:endCxn id="356" idx="1"/>
            </p:cNvCxnSpPr>
            <p:nvPr/>
          </p:nvCxnSpPr>
          <p:spPr>
            <a:xfrm>
              <a:off x="8240922" y="3723115"/>
              <a:ext cx="253261" cy="0"/>
            </a:xfrm>
            <a:prstGeom prst="straightConnector1">
              <a:avLst/>
            </a:prstGeom>
            <a:noFill/>
            <a:ln w="9525" cap="flat" cmpd="sng" algn="ctr">
              <a:solidFill>
                <a:srgbClr val="6E6F73"/>
              </a:solidFill>
              <a:prstDash val="solid"/>
              <a:round/>
              <a:headEnd type="none" w="med" len="med"/>
              <a:tailEnd type="triangle" w="med" len="med"/>
            </a:ln>
            <a:effectLst/>
          </p:spPr>
        </p:cxnSp>
      </p:grpSp>
      <p:cxnSp>
        <p:nvCxnSpPr>
          <p:cNvPr id="376" name="直線矢印コネクタ 77">
            <a:extLst>
              <a:ext uri="{FF2B5EF4-FFF2-40B4-BE49-F238E27FC236}">
                <a16:creationId xmlns:a16="http://schemas.microsoft.com/office/drawing/2014/main" id="{5FBF6135-CDCC-66DD-BFEF-287B971F764D}"/>
              </a:ext>
            </a:extLst>
          </p:cNvPr>
          <p:cNvCxnSpPr>
            <a:cxnSpLocks/>
            <a:endCxn id="272" idx="1"/>
          </p:cNvCxnSpPr>
          <p:nvPr/>
        </p:nvCxnSpPr>
        <p:spPr>
          <a:xfrm>
            <a:off x="2201231" y="1803592"/>
            <a:ext cx="4038242" cy="3239033"/>
          </a:xfrm>
          <a:prstGeom prst="bentConnector3">
            <a:avLst>
              <a:gd name="adj1" fmla="val 81764"/>
            </a:avLst>
          </a:prstGeom>
          <a:noFill/>
          <a:ln w="9525" cap="flat" cmpd="sng" algn="ctr">
            <a:solidFill>
              <a:srgbClr val="6E6F73"/>
            </a:solidFill>
            <a:prstDash val="solid"/>
            <a:round/>
            <a:headEnd type="none" w="med" len="med"/>
            <a:tailEnd type="triangle" w="med" len="med"/>
          </a:ln>
          <a:effectLst/>
        </p:spPr>
      </p:cxnSp>
      <p:cxnSp>
        <p:nvCxnSpPr>
          <p:cNvPr id="379" name="直線矢印コネクタ 77">
            <a:extLst>
              <a:ext uri="{FF2B5EF4-FFF2-40B4-BE49-F238E27FC236}">
                <a16:creationId xmlns:a16="http://schemas.microsoft.com/office/drawing/2014/main" id="{7C69B1B2-6625-77E6-6D01-2D722B3ABDEC}"/>
              </a:ext>
            </a:extLst>
          </p:cNvPr>
          <p:cNvCxnSpPr>
            <a:cxnSpLocks/>
            <a:stCxn id="53" idx="3"/>
            <a:endCxn id="87" idx="1"/>
          </p:cNvCxnSpPr>
          <p:nvPr/>
        </p:nvCxnSpPr>
        <p:spPr>
          <a:xfrm>
            <a:off x="2201231" y="1803592"/>
            <a:ext cx="4038242" cy="2322925"/>
          </a:xfrm>
          <a:prstGeom prst="bentConnector3">
            <a:avLst>
              <a:gd name="adj1" fmla="val 82078"/>
            </a:avLst>
          </a:prstGeom>
          <a:noFill/>
          <a:ln w="9525" cap="flat" cmpd="sng" algn="ctr">
            <a:solidFill>
              <a:srgbClr val="6E6F73"/>
            </a:solidFill>
            <a:prstDash val="solid"/>
            <a:round/>
            <a:headEnd type="none" w="med" len="med"/>
            <a:tailEnd type="triangle" w="med" len="med"/>
          </a:ln>
          <a:effectLst/>
        </p:spPr>
      </p:cxnSp>
      <p:cxnSp>
        <p:nvCxnSpPr>
          <p:cNvPr id="383" name="直線矢印コネクタ 77">
            <a:extLst>
              <a:ext uri="{FF2B5EF4-FFF2-40B4-BE49-F238E27FC236}">
                <a16:creationId xmlns:a16="http://schemas.microsoft.com/office/drawing/2014/main" id="{C6B8A24B-B09B-704C-06C3-63EFBCCF8BAA}"/>
              </a:ext>
            </a:extLst>
          </p:cNvPr>
          <p:cNvCxnSpPr>
            <a:cxnSpLocks/>
            <a:endCxn id="349" idx="1"/>
          </p:cNvCxnSpPr>
          <p:nvPr/>
        </p:nvCxnSpPr>
        <p:spPr>
          <a:xfrm>
            <a:off x="2201231" y="1803592"/>
            <a:ext cx="4038242" cy="1525537"/>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387" name="直線矢印コネクタ 77">
            <a:extLst>
              <a:ext uri="{FF2B5EF4-FFF2-40B4-BE49-F238E27FC236}">
                <a16:creationId xmlns:a16="http://schemas.microsoft.com/office/drawing/2014/main" id="{73EF55A2-027B-B29F-494B-C838E3BEA1E6}"/>
              </a:ext>
            </a:extLst>
          </p:cNvPr>
          <p:cNvCxnSpPr>
            <a:cxnSpLocks/>
            <a:stCxn id="53" idx="3"/>
            <a:endCxn id="249" idx="1"/>
          </p:cNvCxnSpPr>
          <p:nvPr/>
        </p:nvCxnSpPr>
        <p:spPr>
          <a:xfrm>
            <a:off x="2201231" y="1803592"/>
            <a:ext cx="4038242" cy="573238"/>
          </a:xfrm>
          <a:prstGeom prst="bentConnector3">
            <a:avLst>
              <a:gd name="adj1" fmla="val 81974"/>
            </a:avLst>
          </a:prstGeom>
          <a:noFill/>
          <a:ln w="9525" cap="flat" cmpd="sng" algn="ctr">
            <a:solidFill>
              <a:srgbClr val="6E6F73"/>
            </a:solidFill>
            <a:prstDash val="solid"/>
            <a:round/>
            <a:headEnd type="none" w="med" len="med"/>
            <a:tailEnd type="triangle" w="med" len="med"/>
          </a:ln>
          <a:effectLst/>
        </p:spPr>
      </p:cxnSp>
      <p:cxnSp>
        <p:nvCxnSpPr>
          <p:cNvPr id="391" name="直線矢印コネクタ 77">
            <a:extLst>
              <a:ext uri="{FF2B5EF4-FFF2-40B4-BE49-F238E27FC236}">
                <a16:creationId xmlns:a16="http://schemas.microsoft.com/office/drawing/2014/main" id="{452371E2-CD8D-6186-016B-AC53F27061AD}"/>
              </a:ext>
            </a:extLst>
          </p:cNvPr>
          <p:cNvCxnSpPr>
            <a:cxnSpLocks/>
            <a:endCxn id="193" idx="1"/>
          </p:cNvCxnSpPr>
          <p:nvPr/>
        </p:nvCxnSpPr>
        <p:spPr>
          <a:xfrm flipV="1">
            <a:off x="2201231" y="953564"/>
            <a:ext cx="4038242" cy="850028"/>
          </a:xfrm>
          <a:prstGeom prst="bentConnector3">
            <a:avLst>
              <a:gd name="adj1" fmla="val 82078"/>
            </a:avLst>
          </a:prstGeom>
          <a:noFill/>
          <a:ln w="9525" cap="flat" cmpd="sng" algn="ctr">
            <a:solidFill>
              <a:srgbClr val="6E6F73"/>
            </a:solidFill>
            <a:prstDash val="solid"/>
            <a:round/>
            <a:headEnd type="none" w="med" len="med"/>
            <a:tailEnd type="triangle" w="med" len="med"/>
          </a:ln>
          <a:effectLst/>
        </p:spPr>
      </p:cxnSp>
      <p:sp>
        <p:nvSpPr>
          <p:cNvPr id="6" name="正方形/長方形 134">
            <a:extLst>
              <a:ext uri="{FF2B5EF4-FFF2-40B4-BE49-F238E27FC236}">
                <a16:creationId xmlns:a16="http://schemas.microsoft.com/office/drawing/2014/main" id="{D373C04F-0465-BB55-1449-0913C16C46CA}"/>
              </a:ext>
            </a:extLst>
          </p:cNvPr>
          <p:cNvSpPr/>
          <p:nvPr/>
        </p:nvSpPr>
        <p:spPr bwMode="auto">
          <a:xfrm>
            <a:off x="7056914" y="250736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アセスメント新規実施</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 name="直線矢印コネクタ 77">
            <a:extLst>
              <a:ext uri="{FF2B5EF4-FFF2-40B4-BE49-F238E27FC236}">
                <a16:creationId xmlns:a16="http://schemas.microsoft.com/office/drawing/2014/main" id="{BBF0BDDC-E085-AE7A-30B3-E051B010DF4D}"/>
              </a:ext>
            </a:extLst>
          </p:cNvPr>
          <p:cNvCxnSpPr>
            <a:cxnSpLocks/>
            <a:stCxn id="249" idx="2"/>
            <a:endCxn id="6" idx="1"/>
          </p:cNvCxnSpPr>
          <p:nvPr/>
        </p:nvCxnSpPr>
        <p:spPr>
          <a:xfrm rot="16200000" flipH="1">
            <a:off x="6816101" y="2340760"/>
            <a:ext cx="130532"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2" name="Straight Arrow Connector 11">
            <a:extLst>
              <a:ext uri="{FF2B5EF4-FFF2-40B4-BE49-F238E27FC236}">
                <a16:creationId xmlns:a16="http://schemas.microsoft.com/office/drawing/2014/main" id="{2E943F35-7DA3-2C52-EB0B-A66EAE8D9CAA}"/>
              </a:ext>
            </a:extLst>
          </p:cNvPr>
          <p:cNvCxnSpPr>
            <a:cxnSpLocks/>
            <a:stCxn id="6" idx="3"/>
            <a:endCxn id="251" idx="1"/>
          </p:cNvCxnSpPr>
          <p:nvPr/>
        </p:nvCxnSpPr>
        <p:spPr>
          <a:xfrm>
            <a:off x="8240922" y="2581573"/>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2" name="正方形/長方形 134">
            <a:extLst>
              <a:ext uri="{FF2B5EF4-FFF2-40B4-BE49-F238E27FC236}">
                <a16:creationId xmlns:a16="http://schemas.microsoft.com/office/drawing/2014/main" id="{A5DC2EF5-6B92-B556-09A0-DCFF9BD3466D}"/>
              </a:ext>
            </a:extLst>
          </p:cNvPr>
          <p:cNvSpPr/>
          <p:nvPr/>
        </p:nvSpPr>
        <p:spPr bwMode="auto">
          <a:xfrm>
            <a:off x="3523248" y="152425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ID/</a:t>
            </a:r>
            <a:r>
              <a:rPr lang="ja-JP" altLang="en-US" sz="800">
                <a:solidFill>
                  <a:srgbClr val="575757"/>
                </a:solidFill>
                <a:latin typeface="Trebuchet MS" panose="020B0603020202020204" pitchFamily="34" charset="0"/>
                <a:ea typeface="Meiryo UI" panose="020B0604030504040204" pitchFamily="50" charset="-128"/>
              </a:rPr>
              <a:t>パスワードの発行</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4" name="Straight Arrow Connector 3">
            <a:extLst>
              <a:ext uri="{FF2B5EF4-FFF2-40B4-BE49-F238E27FC236}">
                <a16:creationId xmlns:a16="http://schemas.microsoft.com/office/drawing/2014/main" id="{2CF546F1-6E91-122E-DEE8-C52C403AE2ED}"/>
              </a:ext>
            </a:extLst>
          </p:cNvPr>
          <p:cNvCxnSpPr>
            <a:cxnSpLocks/>
            <a:endCxn id="2" idx="1"/>
          </p:cNvCxnSpPr>
          <p:nvPr/>
        </p:nvCxnSpPr>
        <p:spPr>
          <a:xfrm>
            <a:off x="3269987" y="1598467"/>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8" name="正方形/長方形 134">
            <a:extLst>
              <a:ext uri="{FF2B5EF4-FFF2-40B4-BE49-F238E27FC236}">
                <a16:creationId xmlns:a16="http://schemas.microsoft.com/office/drawing/2014/main" id="{D5DBC004-5A5C-7850-0063-B7145D78B618}"/>
              </a:ext>
            </a:extLst>
          </p:cNvPr>
          <p:cNvSpPr/>
          <p:nvPr/>
        </p:nvSpPr>
        <p:spPr bwMode="auto">
          <a:xfrm>
            <a:off x="3523248" y="3914573"/>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プラン・パーミッション変更</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1" name="直線矢印コネクタ 77">
            <a:extLst>
              <a:ext uri="{FF2B5EF4-FFF2-40B4-BE49-F238E27FC236}">
                <a16:creationId xmlns:a16="http://schemas.microsoft.com/office/drawing/2014/main" id="{9BBE690B-36A0-1A14-2D5C-F1B36CB50F53}"/>
              </a:ext>
            </a:extLst>
          </p:cNvPr>
          <p:cNvCxnSpPr>
            <a:cxnSpLocks/>
            <a:stCxn id="117" idx="3"/>
            <a:endCxn id="8" idx="1"/>
          </p:cNvCxnSpPr>
          <p:nvPr/>
        </p:nvCxnSpPr>
        <p:spPr>
          <a:xfrm>
            <a:off x="3269987" y="3795704"/>
            <a:ext cx="253261" cy="193081"/>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30" name="Straight Arrow Connector 29">
            <a:extLst>
              <a:ext uri="{FF2B5EF4-FFF2-40B4-BE49-F238E27FC236}">
                <a16:creationId xmlns:a16="http://schemas.microsoft.com/office/drawing/2014/main" id="{30FF6949-1EA9-273E-6F8C-488E0C946BAC}"/>
              </a:ext>
            </a:extLst>
          </p:cNvPr>
          <p:cNvCxnSpPr>
            <a:cxnSpLocks/>
            <a:stCxn id="187" idx="3"/>
            <a:endCxn id="161" idx="1"/>
          </p:cNvCxnSpPr>
          <p:nvPr/>
        </p:nvCxnSpPr>
        <p:spPr>
          <a:xfrm>
            <a:off x="3269987" y="4464304"/>
            <a:ext cx="253262"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44" name="正方形/長方形 134">
            <a:extLst>
              <a:ext uri="{FF2B5EF4-FFF2-40B4-BE49-F238E27FC236}">
                <a16:creationId xmlns:a16="http://schemas.microsoft.com/office/drawing/2014/main" id="{237FBE8E-B48B-8F67-D758-2F3DE6CC164C}"/>
              </a:ext>
            </a:extLst>
          </p:cNvPr>
          <p:cNvSpPr/>
          <p:nvPr/>
        </p:nvSpPr>
        <p:spPr bwMode="auto">
          <a:xfrm>
            <a:off x="1268538" y="4187297"/>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公開設定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64" name="Straight Arrow Connector 63">
            <a:extLst>
              <a:ext uri="{FF2B5EF4-FFF2-40B4-BE49-F238E27FC236}">
                <a16:creationId xmlns:a16="http://schemas.microsoft.com/office/drawing/2014/main" id="{AECEBAFE-F583-9853-48EA-137007BD5480}"/>
              </a:ext>
            </a:extLst>
          </p:cNvPr>
          <p:cNvCxnSpPr>
            <a:cxnSpLocks/>
            <a:stCxn id="53" idx="2"/>
            <a:endCxn id="44" idx="0"/>
          </p:cNvCxnSpPr>
          <p:nvPr/>
        </p:nvCxnSpPr>
        <p:spPr>
          <a:xfrm>
            <a:off x="1734885" y="1877803"/>
            <a:ext cx="0" cy="2309494"/>
          </a:xfrm>
          <a:prstGeom prst="straightConnector1">
            <a:avLst/>
          </a:prstGeom>
          <a:noFill/>
          <a:ln w="9525" cap="flat" cmpd="sng" algn="ctr">
            <a:solidFill>
              <a:srgbClr val="6E6F73"/>
            </a:solidFill>
            <a:prstDash val="solid"/>
            <a:round/>
            <a:headEnd type="none" w="med" len="med"/>
            <a:tailEnd type="triangle" w="med" len="med"/>
          </a:ln>
          <a:effectLst/>
        </p:spPr>
      </p:cxnSp>
      <p:sp>
        <p:nvSpPr>
          <p:cNvPr id="71" name="Oval 67">
            <a:extLst>
              <a:ext uri="{FF2B5EF4-FFF2-40B4-BE49-F238E27FC236}">
                <a16:creationId xmlns:a16="http://schemas.microsoft.com/office/drawing/2014/main" id="{7AC5E424-E8E7-1CDE-FB16-FF12ADE22907}"/>
              </a:ext>
            </a:extLst>
          </p:cNvPr>
          <p:cNvSpPr/>
          <p:nvPr/>
        </p:nvSpPr>
        <p:spPr>
          <a:xfrm>
            <a:off x="1642449" y="2525872"/>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rgbClr val="E2E2E3"/>
          </a:solidFill>
          <a:ln w="9525" cap="rnd" cmpd="sng" algn="ctr">
            <a:solidFill>
              <a:srgbClr val="6E6F73"/>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76" name="Oval 67">
            <a:extLst>
              <a:ext uri="{FF2B5EF4-FFF2-40B4-BE49-F238E27FC236}">
                <a16:creationId xmlns:a16="http://schemas.microsoft.com/office/drawing/2014/main" id="{363CD6A5-ABE7-A478-D0B0-C8EBE1487A41}"/>
              </a:ext>
            </a:extLst>
          </p:cNvPr>
          <p:cNvSpPr/>
          <p:nvPr/>
        </p:nvSpPr>
        <p:spPr>
          <a:xfrm>
            <a:off x="1089534" y="2525872"/>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rgbClr val="E2E2E3"/>
          </a:solidFill>
          <a:ln w="9525" cap="rnd" cmpd="sng" algn="ctr">
            <a:solidFill>
              <a:srgbClr val="6E6F73"/>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95" name="正方形/長方形 134">
            <a:extLst>
              <a:ext uri="{FF2B5EF4-FFF2-40B4-BE49-F238E27FC236}">
                <a16:creationId xmlns:a16="http://schemas.microsoft.com/office/drawing/2014/main" id="{2AB70578-C18C-AD6B-7163-DFDEAA654C38}"/>
              </a:ext>
            </a:extLst>
          </p:cNvPr>
          <p:cNvSpPr/>
          <p:nvPr/>
        </p:nvSpPr>
        <p:spPr bwMode="auto">
          <a:xfrm>
            <a:off x="2085979" y="534899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所属解除申請</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97" name="直線矢印コネクタ 77">
            <a:extLst>
              <a:ext uri="{FF2B5EF4-FFF2-40B4-BE49-F238E27FC236}">
                <a16:creationId xmlns:a16="http://schemas.microsoft.com/office/drawing/2014/main" id="{60C3B041-F0A8-0ADC-3AA1-FC85FFBCE195}"/>
              </a:ext>
            </a:extLst>
          </p:cNvPr>
          <p:cNvCxnSpPr>
            <a:cxnSpLocks/>
            <a:stCxn id="44" idx="2"/>
            <a:endCxn id="95" idx="1"/>
          </p:cNvCxnSpPr>
          <p:nvPr/>
        </p:nvCxnSpPr>
        <p:spPr>
          <a:xfrm rot="16200000" flipH="1">
            <a:off x="1366688" y="4703917"/>
            <a:ext cx="1087488"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15" name="直線矢印コネクタ 77">
            <a:extLst>
              <a:ext uri="{FF2B5EF4-FFF2-40B4-BE49-F238E27FC236}">
                <a16:creationId xmlns:a16="http://schemas.microsoft.com/office/drawing/2014/main" id="{29716672-AD2D-8E6F-5115-4B16F0C290E4}"/>
              </a:ext>
            </a:extLst>
          </p:cNvPr>
          <p:cNvCxnSpPr>
            <a:cxnSpLocks/>
            <a:stCxn id="274" idx="3"/>
            <a:endCxn id="277" idx="1"/>
          </p:cNvCxnSpPr>
          <p:nvPr/>
        </p:nvCxnSpPr>
        <p:spPr>
          <a:xfrm>
            <a:off x="8240922" y="5247368"/>
            <a:ext cx="253261" cy="222796"/>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128" name="Straight Arrow Connector 127">
            <a:extLst>
              <a:ext uri="{FF2B5EF4-FFF2-40B4-BE49-F238E27FC236}">
                <a16:creationId xmlns:a16="http://schemas.microsoft.com/office/drawing/2014/main" id="{A3FD185B-28EF-962E-173E-EA4F6B0E5C49}"/>
              </a:ext>
            </a:extLst>
          </p:cNvPr>
          <p:cNvCxnSpPr>
            <a:cxnSpLocks/>
            <a:stCxn id="295" idx="3"/>
            <a:endCxn id="126" idx="1"/>
          </p:cNvCxnSpPr>
          <p:nvPr/>
        </p:nvCxnSpPr>
        <p:spPr>
          <a:xfrm>
            <a:off x="8240922" y="5949312"/>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31" name="Straight Arrow Connector 130">
            <a:extLst>
              <a:ext uri="{FF2B5EF4-FFF2-40B4-BE49-F238E27FC236}">
                <a16:creationId xmlns:a16="http://schemas.microsoft.com/office/drawing/2014/main" id="{763FD7E2-275C-2393-9D5C-24101B195461}"/>
              </a:ext>
            </a:extLst>
          </p:cNvPr>
          <p:cNvCxnSpPr>
            <a:cxnSpLocks/>
            <a:stCxn id="100" idx="3"/>
            <a:endCxn id="103" idx="1"/>
          </p:cNvCxnSpPr>
          <p:nvPr/>
        </p:nvCxnSpPr>
        <p:spPr>
          <a:xfrm>
            <a:off x="8240922" y="4534237"/>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37" name="Straight Arrow Connector 136">
            <a:extLst>
              <a:ext uri="{FF2B5EF4-FFF2-40B4-BE49-F238E27FC236}">
                <a16:creationId xmlns:a16="http://schemas.microsoft.com/office/drawing/2014/main" id="{4867B7D4-74EB-1864-2C1E-442C4A4712D0}"/>
              </a:ext>
            </a:extLst>
          </p:cNvPr>
          <p:cNvCxnSpPr>
            <a:cxnSpLocks/>
            <a:stCxn id="103" idx="3"/>
            <a:endCxn id="104" idx="1"/>
          </p:cNvCxnSpPr>
          <p:nvPr/>
        </p:nvCxnSpPr>
        <p:spPr>
          <a:xfrm>
            <a:off x="9914992" y="4534237"/>
            <a:ext cx="191029"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47" name="Straight Arrow Connector 146">
            <a:extLst>
              <a:ext uri="{FF2B5EF4-FFF2-40B4-BE49-F238E27FC236}">
                <a16:creationId xmlns:a16="http://schemas.microsoft.com/office/drawing/2014/main" id="{F30C7BEF-3B2F-74C0-6C5A-2CBC72C62FED}"/>
              </a:ext>
            </a:extLst>
          </p:cNvPr>
          <p:cNvCxnSpPr>
            <a:cxnSpLocks/>
            <a:stCxn id="293" idx="3"/>
            <a:endCxn id="146" idx="1"/>
          </p:cNvCxnSpPr>
          <p:nvPr/>
        </p:nvCxnSpPr>
        <p:spPr>
          <a:xfrm>
            <a:off x="8240922" y="5720327"/>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50" name="直線矢印コネクタ 77">
            <a:extLst>
              <a:ext uri="{FF2B5EF4-FFF2-40B4-BE49-F238E27FC236}">
                <a16:creationId xmlns:a16="http://schemas.microsoft.com/office/drawing/2014/main" id="{A4B1623B-804A-9C7A-FF76-993D25650007}"/>
              </a:ext>
            </a:extLst>
          </p:cNvPr>
          <p:cNvCxnSpPr>
            <a:cxnSpLocks/>
            <a:stCxn id="193" idx="2"/>
            <a:endCxn id="216" idx="1"/>
          </p:cNvCxnSpPr>
          <p:nvPr/>
        </p:nvCxnSpPr>
        <p:spPr>
          <a:xfrm rot="16200000" flipH="1">
            <a:off x="6714785" y="1018810"/>
            <a:ext cx="333164"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4" name="直線矢印コネクタ 77">
            <a:extLst>
              <a:ext uri="{FF2B5EF4-FFF2-40B4-BE49-F238E27FC236}">
                <a16:creationId xmlns:a16="http://schemas.microsoft.com/office/drawing/2014/main" id="{72E0F0BE-51A2-E126-3C37-B9DB10275E05}"/>
              </a:ext>
            </a:extLst>
          </p:cNvPr>
          <p:cNvCxnSpPr>
            <a:cxnSpLocks/>
            <a:stCxn id="193" idx="2"/>
            <a:endCxn id="231" idx="1"/>
          </p:cNvCxnSpPr>
          <p:nvPr/>
        </p:nvCxnSpPr>
        <p:spPr>
          <a:xfrm rot="16200000" flipH="1">
            <a:off x="6608999" y="1124596"/>
            <a:ext cx="544737"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7" name="直線矢印コネクタ 77">
            <a:extLst>
              <a:ext uri="{FF2B5EF4-FFF2-40B4-BE49-F238E27FC236}">
                <a16:creationId xmlns:a16="http://schemas.microsoft.com/office/drawing/2014/main" id="{6506E2F5-816F-D72F-68AB-F9C841E70B04}"/>
              </a:ext>
            </a:extLst>
          </p:cNvPr>
          <p:cNvCxnSpPr>
            <a:cxnSpLocks/>
            <a:stCxn id="193" idx="2"/>
            <a:endCxn id="232" idx="1"/>
          </p:cNvCxnSpPr>
          <p:nvPr/>
        </p:nvCxnSpPr>
        <p:spPr>
          <a:xfrm rot="16200000" flipH="1">
            <a:off x="6507380" y="1226215"/>
            <a:ext cx="747974"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9" name="正方形/長方形 134">
            <a:extLst>
              <a:ext uri="{FF2B5EF4-FFF2-40B4-BE49-F238E27FC236}">
                <a16:creationId xmlns:a16="http://schemas.microsoft.com/office/drawing/2014/main" id="{67BA4C3D-92E8-1476-662D-B4980B6102D1}"/>
              </a:ext>
            </a:extLst>
          </p:cNvPr>
          <p:cNvSpPr/>
          <p:nvPr/>
        </p:nvSpPr>
        <p:spPr bwMode="auto">
          <a:xfrm>
            <a:off x="3523249" y="5348996"/>
            <a:ext cx="14208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ﾎﾟｰﾀﾋﾞﾘﾃｨ申請</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個人連携</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利用</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3" name="直線矢印コネクタ 77">
            <a:extLst>
              <a:ext uri="{FF2B5EF4-FFF2-40B4-BE49-F238E27FC236}">
                <a16:creationId xmlns:a16="http://schemas.microsoft.com/office/drawing/2014/main" id="{E72615F1-141F-4BC3-AFB3-02E4EAA456B9}"/>
              </a:ext>
            </a:extLst>
          </p:cNvPr>
          <p:cNvCxnSpPr>
            <a:cxnSpLocks/>
            <a:stCxn id="187" idx="3"/>
            <a:endCxn id="9" idx="1"/>
          </p:cNvCxnSpPr>
          <p:nvPr/>
        </p:nvCxnSpPr>
        <p:spPr>
          <a:xfrm>
            <a:off x="3269987" y="4464304"/>
            <a:ext cx="253262" cy="958904"/>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16" name="Straight Arrow Connector 15">
            <a:extLst>
              <a:ext uri="{FF2B5EF4-FFF2-40B4-BE49-F238E27FC236}">
                <a16:creationId xmlns:a16="http://schemas.microsoft.com/office/drawing/2014/main" id="{35A5C191-50F5-AAF9-D1DD-6D4A4C108C70}"/>
              </a:ext>
            </a:extLst>
          </p:cNvPr>
          <p:cNvCxnSpPr>
            <a:cxnSpLocks/>
          </p:cNvCxnSpPr>
          <p:nvPr/>
        </p:nvCxnSpPr>
        <p:spPr>
          <a:xfrm>
            <a:off x="3269987" y="5458133"/>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29" name="正方形/長方形 134">
            <a:extLst>
              <a:ext uri="{FF2B5EF4-FFF2-40B4-BE49-F238E27FC236}">
                <a16:creationId xmlns:a16="http://schemas.microsoft.com/office/drawing/2014/main" id="{277CDEC1-E1BB-468A-3042-53D49F7DCBD8}"/>
              </a:ext>
            </a:extLst>
          </p:cNvPr>
          <p:cNvSpPr/>
          <p:nvPr/>
        </p:nvSpPr>
        <p:spPr bwMode="auto">
          <a:xfrm>
            <a:off x="10106021" y="5173156"/>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ファイル出力</a:t>
            </a:r>
            <a:r>
              <a:rPr lang="en-US" altLang="ja-JP" sz="800">
                <a:solidFill>
                  <a:srgbClr val="575757"/>
                </a:solidFill>
                <a:latin typeface="Trebuchet MS" panose="020B0603020202020204" pitchFamily="34" charset="0"/>
                <a:ea typeface="Meiryo UI" panose="020B0604030504040204" pitchFamily="50" charset="-128"/>
              </a:rPr>
              <a:t>(</a:t>
            </a:r>
            <a:r>
              <a:rPr lang="en-US" altLang="ja-JP" sz="800" err="1">
                <a:solidFill>
                  <a:srgbClr val="575757"/>
                </a:solidFill>
                <a:latin typeface="Trebuchet MS" panose="020B0603020202020204" pitchFamily="34" charset="0"/>
                <a:ea typeface="Meiryo UI" panose="020B0604030504040204" pitchFamily="50" charset="-128"/>
              </a:rPr>
              <a:t>png</a:t>
            </a:r>
            <a:r>
              <a:rPr lang="en-US" altLang="ja-JP" sz="800">
                <a:solidFill>
                  <a:srgbClr val="575757"/>
                </a:solidFill>
                <a:latin typeface="Trebuchet MS" panose="020B0603020202020204" pitchFamily="34" charset="0"/>
                <a:ea typeface="Meiryo UI" panose="020B0604030504040204" pitchFamily="50" charset="-128"/>
              </a:rPr>
              <a:t>/SVG/</a:t>
            </a:r>
            <a:r>
              <a:rPr lang="en-US" altLang="ja-JP" sz="800" err="1">
                <a:solidFill>
                  <a:srgbClr val="575757"/>
                </a:solidFill>
                <a:latin typeface="Trebuchet MS" panose="020B0603020202020204" pitchFamily="34" charset="0"/>
                <a:ea typeface="Meiryo UI" panose="020B0604030504040204" pitchFamily="50" charset="-128"/>
              </a:rPr>
              <a:t>JSONLD</a:t>
            </a:r>
            <a:r>
              <a:rPr lang="ja-JP" altLang="en-US" sz="800">
                <a:solidFill>
                  <a:srgbClr val="575757"/>
                </a:solidFill>
                <a:latin typeface="Trebuchet MS" panose="020B0603020202020204" pitchFamily="34" charset="0"/>
                <a:ea typeface="Meiryo UI" panose="020B0604030504040204" pitchFamily="50" charset="-128"/>
              </a:rPr>
              <a:t>他</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1" name="Straight Arrow Connector 30">
            <a:extLst>
              <a:ext uri="{FF2B5EF4-FFF2-40B4-BE49-F238E27FC236}">
                <a16:creationId xmlns:a16="http://schemas.microsoft.com/office/drawing/2014/main" id="{39044159-4A3D-AC59-AB35-7FCC6ECB7EBB}"/>
              </a:ext>
            </a:extLst>
          </p:cNvPr>
          <p:cNvCxnSpPr>
            <a:cxnSpLocks/>
            <a:endCxn id="29" idx="1"/>
          </p:cNvCxnSpPr>
          <p:nvPr/>
        </p:nvCxnSpPr>
        <p:spPr>
          <a:xfrm>
            <a:off x="9914992" y="5247368"/>
            <a:ext cx="191029"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32" name="直線矢印コネクタ 77">
            <a:extLst>
              <a:ext uri="{FF2B5EF4-FFF2-40B4-BE49-F238E27FC236}">
                <a16:creationId xmlns:a16="http://schemas.microsoft.com/office/drawing/2014/main" id="{DFC2C23E-C241-6833-54F7-48A1EC90FDBC}"/>
              </a:ext>
            </a:extLst>
          </p:cNvPr>
          <p:cNvCxnSpPr>
            <a:cxnSpLocks/>
            <a:stCxn id="277" idx="3"/>
            <a:endCxn id="29" idx="1"/>
          </p:cNvCxnSpPr>
          <p:nvPr/>
        </p:nvCxnSpPr>
        <p:spPr>
          <a:xfrm flipV="1">
            <a:off x="9914992" y="5247368"/>
            <a:ext cx="191029" cy="222796"/>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37" name="直線矢印コネクタ 77">
            <a:extLst>
              <a:ext uri="{FF2B5EF4-FFF2-40B4-BE49-F238E27FC236}">
                <a16:creationId xmlns:a16="http://schemas.microsoft.com/office/drawing/2014/main" id="{0E6A83B6-5896-C6B0-FDFB-7C5EDA8D2912}"/>
              </a:ext>
            </a:extLst>
          </p:cNvPr>
          <p:cNvCxnSpPr>
            <a:cxnSpLocks/>
            <a:stCxn id="126" idx="3"/>
            <a:endCxn id="29" idx="1"/>
          </p:cNvCxnSpPr>
          <p:nvPr/>
        </p:nvCxnSpPr>
        <p:spPr>
          <a:xfrm flipV="1">
            <a:off x="9914992" y="5247368"/>
            <a:ext cx="191029" cy="701944"/>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40" name="直線矢印コネクタ 77">
            <a:extLst>
              <a:ext uri="{FF2B5EF4-FFF2-40B4-BE49-F238E27FC236}">
                <a16:creationId xmlns:a16="http://schemas.microsoft.com/office/drawing/2014/main" id="{8667943C-782C-7676-CF03-535E426F6B03}"/>
              </a:ext>
            </a:extLst>
          </p:cNvPr>
          <p:cNvCxnSpPr>
            <a:cxnSpLocks/>
            <a:stCxn id="235" idx="3"/>
            <a:endCxn id="200" idx="1"/>
          </p:cNvCxnSpPr>
          <p:nvPr/>
        </p:nvCxnSpPr>
        <p:spPr>
          <a:xfrm flipV="1">
            <a:off x="9914992" y="1158307"/>
            <a:ext cx="191029" cy="617442"/>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50" name="直線矢印コネクタ 77">
            <a:extLst>
              <a:ext uri="{FF2B5EF4-FFF2-40B4-BE49-F238E27FC236}">
                <a16:creationId xmlns:a16="http://schemas.microsoft.com/office/drawing/2014/main" id="{5D6F945C-9F80-5E3C-10FD-E8B79562D2CB}"/>
              </a:ext>
            </a:extLst>
          </p:cNvPr>
          <p:cNvCxnSpPr>
            <a:cxnSpLocks/>
            <a:stCxn id="100" idx="3"/>
            <a:endCxn id="47" idx="1"/>
          </p:cNvCxnSpPr>
          <p:nvPr/>
        </p:nvCxnSpPr>
        <p:spPr>
          <a:xfrm>
            <a:off x="8240922" y="4534237"/>
            <a:ext cx="253260" cy="196218"/>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61" name="正方形/長方形 134">
            <a:extLst>
              <a:ext uri="{FF2B5EF4-FFF2-40B4-BE49-F238E27FC236}">
                <a16:creationId xmlns:a16="http://schemas.microsoft.com/office/drawing/2014/main" id="{85F0A570-EBAD-660C-8358-D2C5C352E61D}"/>
              </a:ext>
            </a:extLst>
          </p:cNvPr>
          <p:cNvSpPr/>
          <p:nvPr/>
        </p:nvSpPr>
        <p:spPr bwMode="auto">
          <a:xfrm>
            <a:off x="4172362" y="968903"/>
            <a:ext cx="77169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オプトイン設定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63" name="正方形/長方形 134">
            <a:extLst>
              <a:ext uri="{FF2B5EF4-FFF2-40B4-BE49-F238E27FC236}">
                <a16:creationId xmlns:a16="http://schemas.microsoft.com/office/drawing/2014/main" id="{19EFB064-4114-5A9E-9C55-859D664521EC}"/>
              </a:ext>
            </a:extLst>
          </p:cNvPr>
          <p:cNvSpPr/>
          <p:nvPr/>
        </p:nvSpPr>
        <p:spPr bwMode="auto">
          <a:xfrm>
            <a:off x="4172362" y="1167437"/>
            <a:ext cx="77169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問い合わせフォーム</a:t>
            </a:r>
            <a:endParaRPr lang="en-US" sz="800">
              <a:solidFill>
                <a:srgbClr val="575757"/>
              </a:solidFill>
              <a:latin typeface="Trebuchet MS" panose="020B0603020202020204" pitchFamily="34" charset="0"/>
              <a:ea typeface="Meiryo UI" panose="020B0604030504040204" pitchFamily="50" charset="-128"/>
            </a:endParaRPr>
          </a:p>
        </p:txBody>
      </p:sp>
      <p:sp>
        <p:nvSpPr>
          <p:cNvPr id="5" name="TextBox 4">
            <a:extLst>
              <a:ext uri="{FF2B5EF4-FFF2-40B4-BE49-F238E27FC236}">
                <a16:creationId xmlns:a16="http://schemas.microsoft.com/office/drawing/2014/main" id="{29153E34-1856-F682-19A8-B4D93B53413B}"/>
              </a:ext>
            </a:extLst>
          </p:cNvPr>
          <p:cNvSpPr txBox="1"/>
          <p:nvPr/>
        </p:nvSpPr>
        <p:spPr>
          <a:xfrm>
            <a:off x="246185" y="6449553"/>
            <a:ext cx="4974743" cy="28936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本サイトマップは、要件定義段階で検討された主要画面要素をもとに作成したものであり、</a:t>
            </a:r>
            <a:br>
              <a:rPr lang="en-US" altLang="ja-JP" sz="700" dirty="0">
                <a:solidFill>
                  <a:srgbClr val="575757"/>
                </a:solidFill>
                <a:ea typeface="Meiryo UI" panose="020B0604030504040204" pitchFamily="50" charset="-128"/>
              </a:rPr>
            </a:br>
            <a:r>
              <a:rPr lang="ja-JP" altLang="en-US" sz="700" dirty="0">
                <a:solidFill>
                  <a:srgbClr val="575757"/>
                </a:solidFill>
                <a:ea typeface="Meiryo UI" panose="020B0604030504040204" pitchFamily="50" charset="-128"/>
              </a:rPr>
              <a:t>最終的な画面数や画面遷移の詳細については、今後の画面設計フェーズにて確定される予定です。</a:t>
            </a:r>
            <a:endParaRPr lang="en-US" altLang="ja-JP" sz="700" dirty="0">
              <a:solidFill>
                <a:srgbClr val="575757"/>
              </a:solidFill>
              <a:ea typeface="Meiryo UI" panose="020B0604030504040204" pitchFamily="50" charset="-128"/>
            </a:endParaRPr>
          </a:p>
        </p:txBody>
      </p:sp>
    </p:spTree>
    <p:extLst>
      <p:ext uri="{BB962C8B-B14F-4D97-AF65-F5344CB8AC3E}">
        <p14:creationId xmlns:p14="http://schemas.microsoft.com/office/powerpoint/2010/main" val="40407119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147B7-BF9E-220C-04C1-12B7C1CC8EBB}"/>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D08F1B93-B9A1-8FE0-8454-E3947A88C044}"/>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dirty="0">
                <a:solidFill>
                  <a:srgbClr val="FFFFFF"/>
                </a:solidFill>
                <a:ea typeface="Meiryo UI" panose="020B0604030504040204" pitchFamily="50" charset="-128"/>
              </a:rPr>
              <a:t>共通機能概要</a:t>
            </a:r>
            <a:br>
              <a:rPr lang="en-US" altLang="ja-JP" sz="1400" dirty="0">
                <a:ea typeface="Meiryo UI" panose="020B0604030504040204" pitchFamily="50" charset="-128"/>
              </a:rPr>
            </a:br>
            <a:r>
              <a:rPr lang="ja-JP" altLang="en-US" dirty="0">
                <a:ea typeface="Meiryo UI" panose="020B0604030504040204" pitchFamily="50" charset="-128"/>
              </a:rPr>
              <a:t>プラットフォーム要件</a:t>
            </a:r>
            <a:r>
              <a:rPr lang="en-US" altLang="ja-JP" dirty="0">
                <a:ea typeface="Meiryo UI" panose="020B0604030504040204" pitchFamily="50" charset="-128"/>
              </a:rPr>
              <a:t> |</a:t>
            </a:r>
            <a:r>
              <a:rPr lang="ja-JP" altLang="en-US" dirty="0">
                <a:ea typeface="Meiryo UI" panose="020B0604030504040204" pitchFamily="50" charset="-128"/>
              </a:rPr>
              <a:t>会員向けポータルサイトマップ</a:t>
            </a:r>
            <a:r>
              <a:rPr lang="en-US" altLang="ja-JP" dirty="0">
                <a:ea typeface="Meiryo UI" panose="020B0604030504040204" pitchFamily="50" charset="-128"/>
              </a:rPr>
              <a:t>(</a:t>
            </a:r>
            <a:r>
              <a:rPr lang="ja-JP" altLang="en-US" dirty="0">
                <a:ea typeface="Meiryo UI" panose="020B0604030504040204" pitchFamily="50" charset="-128"/>
              </a:rPr>
              <a:t>法人管理者</a:t>
            </a:r>
            <a:r>
              <a:rPr lang="en-US" altLang="ja-JP" dirty="0">
                <a:ea typeface="Meiryo UI" panose="020B0604030504040204" pitchFamily="50" charset="-128"/>
              </a:rPr>
              <a:t>)</a:t>
            </a:r>
            <a:endParaRPr lang="ja-JP" altLang="en-US" dirty="0">
              <a:ea typeface="Meiryo UI" panose="020B0604030504040204" pitchFamily="50" charset="-128"/>
            </a:endParaRPr>
          </a:p>
        </p:txBody>
      </p:sp>
      <p:sp>
        <p:nvSpPr>
          <p:cNvPr id="17" name="正方形/長方形 134">
            <a:extLst>
              <a:ext uri="{FF2B5EF4-FFF2-40B4-BE49-F238E27FC236}">
                <a16:creationId xmlns:a16="http://schemas.microsoft.com/office/drawing/2014/main" id="{6EE19C7B-C576-B0F5-7950-94BB3A0DC0D8}"/>
              </a:ext>
            </a:extLst>
          </p:cNvPr>
          <p:cNvSpPr/>
          <p:nvPr/>
        </p:nvSpPr>
        <p:spPr bwMode="auto">
          <a:xfrm>
            <a:off x="246185" y="1476690"/>
            <a:ext cx="4785024" cy="2646480"/>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認証・アカウント設定</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8" name="正方形/長方形 134">
            <a:extLst>
              <a:ext uri="{FF2B5EF4-FFF2-40B4-BE49-F238E27FC236}">
                <a16:creationId xmlns:a16="http://schemas.microsoft.com/office/drawing/2014/main" id="{310A1BA2-39EA-F214-1994-392DC42B94D7}"/>
              </a:ext>
            </a:extLst>
          </p:cNvPr>
          <p:cNvSpPr/>
          <p:nvPr/>
        </p:nvSpPr>
        <p:spPr bwMode="auto">
          <a:xfrm>
            <a:off x="291679" y="1529007"/>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サインイン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20" name="正方形/長方形 134">
            <a:extLst>
              <a:ext uri="{FF2B5EF4-FFF2-40B4-BE49-F238E27FC236}">
                <a16:creationId xmlns:a16="http://schemas.microsoft.com/office/drawing/2014/main" id="{438F8689-D87E-E226-0E5E-1E2230A5A01D}"/>
              </a:ext>
            </a:extLst>
          </p:cNvPr>
          <p:cNvSpPr/>
          <p:nvPr/>
        </p:nvSpPr>
        <p:spPr bwMode="auto">
          <a:xfrm>
            <a:off x="2085979" y="233122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MFA</a:t>
            </a:r>
            <a:r>
              <a:rPr lang="ja-JP" altLang="en-US" sz="800">
                <a:solidFill>
                  <a:srgbClr val="575757"/>
                </a:solidFill>
                <a:latin typeface="Trebuchet MS" panose="020B0603020202020204" pitchFamily="34" charset="0"/>
                <a:ea typeface="Meiryo UI" panose="020B0604030504040204" pitchFamily="50" charset="-128"/>
              </a:rPr>
              <a:t>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21" name="正方形/長方形 134">
            <a:extLst>
              <a:ext uri="{FF2B5EF4-FFF2-40B4-BE49-F238E27FC236}">
                <a16:creationId xmlns:a16="http://schemas.microsoft.com/office/drawing/2014/main" id="{C6526C43-4D20-96E0-56B5-F05F93DD4795}"/>
              </a:ext>
            </a:extLst>
          </p:cNvPr>
          <p:cNvSpPr/>
          <p:nvPr/>
        </p:nvSpPr>
        <p:spPr bwMode="auto">
          <a:xfrm>
            <a:off x="2085980" y="293896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パスワード変更</a:t>
            </a:r>
            <a:endParaRPr lang="en-US" sz="800">
              <a:solidFill>
                <a:srgbClr val="575757"/>
              </a:solidFill>
              <a:latin typeface="Trebuchet MS" panose="020B0603020202020204" pitchFamily="34" charset="0"/>
              <a:ea typeface="Meiryo UI" panose="020B0604030504040204" pitchFamily="50" charset="-128"/>
            </a:endParaRPr>
          </a:p>
        </p:txBody>
      </p:sp>
      <p:sp>
        <p:nvSpPr>
          <p:cNvPr id="22" name="正方形/長方形 134">
            <a:extLst>
              <a:ext uri="{FF2B5EF4-FFF2-40B4-BE49-F238E27FC236}">
                <a16:creationId xmlns:a16="http://schemas.microsoft.com/office/drawing/2014/main" id="{FCEEA6E7-C8A5-F2AD-B156-3C039DBE9247}"/>
              </a:ext>
            </a:extLst>
          </p:cNvPr>
          <p:cNvSpPr/>
          <p:nvPr/>
        </p:nvSpPr>
        <p:spPr bwMode="auto">
          <a:xfrm>
            <a:off x="3523248" y="293896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パスワード再設定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6" name="Straight Arrow Connector 25">
            <a:extLst>
              <a:ext uri="{FF2B5EF4-FFF2-40B4-BE49-F238E27FC236}">
                <a16:creationId xmlns:a16="http://schemas.microsoft.com/office/drawing/2014/main" id="{67C81C3D-B5F2-D5A4-651D-38D1A067C09F}"/>
              </a:ext>
            </a:extLst>
          </p:cNvPr>
          <p:cNvCxnSpPr>
            <a:cxnSpLocks/>
            <a:stCxn id="18" idx="3"/>
            <a:endCxn id="68" idx="1"/>
          </p:cNvCxnSpPr>
          <p:nvPr/>
        </p:nvCxnSpPr>
        <p:spPr>
          <a:xfrm>
            <a:off x="1120484" y="1603219"/>
            <a:ext cx="965495"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7" name="Straight Arrow Connector 26">
            <a:extLst>
              <a:ext uri="{FF2B5EF4-FFF2-40B4-BE49-F238E27FC236}">
                <a16:creationId xmlns:a16="http://schemas.microsoft.com/office/drawing/2014/main" id="{EF402373-8E26-123B-9124-CF68EBD559EA}"/>
              </a:ext>
            </a:extLst>
          </p:cNvPr>
          <p:cNvCxnSpPr>
            <a:cxnSpLocks/>
            <a:stCxn id="21" idx="3"/>
            <a:endCxn id="22" idx="1"/>
          </p:cNvCxnSpPr>
          <p:nvPr/>
        </p:nvCxnSpPr>
        <p:spPr>
          <a:xfrm>
            <a:off x="3269988" y="3013174"/>
            <a:ext cx="253260"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33" name="正方形/長方形 134">
            <a:extLst>
              <a:ext uri="{FF2B5EF4-FFF2-40B4-BE49-F238E27FC236}">
                <a16:creationId xmlns:a16="http://schemas.microsoft.com/office/drawing/2014/main" id="{5C5D1D5B-7004-D7BE-7F97-21E78165CFB8}"/>
              </a:ext>
            </a:extLst>
          </p:cNvPr>
          <p:cNvSpPr/>
          <p:nvPr/>
        </p:nvSpPr>
        <p:spPr bwMode="auto">
          <a:xfrm>
            <a:off x="2085981" y="2731344"/>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セッションタイムアウト通知</a:t>
            </a:r>
            <a:r>
              <a:rPr lang="en-US" altLang="ja-JP" sz="800">
                <a:solidFill>
                  <a:srgbClr val="575757"/>
                </a:solidFill>
                <a:latin typeface="Trebuchet MS" panose="020B0603020202020204" pitchFamily="34" charset="0"/>
                <a:ea typeface="Meiryo UI" panose="020B0604030504040204" pitchFamily="50" charset="-128"/>
              </a:rPr>
              <a:t> (</a:t>
            </a:r>
            <a:r>
              <a:rPr lang="ja-JP" altLang="en-US" sz="800">
                <a:solidFill>
                  <a:srgbClr val="575757"/>
                </a:solidFill>
                <a:latin typeface="Trebuchet MS" panose="020B0603020202020204" pitchFamily="34" charset="0"/>
                <a:ea typeface="Meiryo UI" panose="020B0604030504040204" pitchFamily="50" charset="-128"/>
              </a:rPr>
              <a:t>セッションタイムアウト発生時に遷移</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36" name="正方形/長方形 134">
            <a:extLst>
              <a:ext uri="{FF2B5EF4-FFF2-40B4-BE49-F238E27FC236}">
                <a16:creationId xmlns:a16="http://schemas.microsoft.com/office/drawing/2014/main" id="{D2C56D9A-FB42-42E9-F4E2-5C7D768CCC5E}"/>
              </a:ext>
            </a:extLst>
          </p:cNvPr>
          <p:cNvSpPr/>
          <p:nvPr/>
        </p:nvSpPr>
        <p:spPr bwMode="auto">
          <a:xfrm>
            <a:off x="246185" y="836874"/>
            <a:ext cx="4785024" cy="527914"/>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ポリシー・約款</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46" name="正方形/長方形 134">
            <a:extLst>
              <a:ext uri="{FF2B5EF4-FFF2-40B4-BE49-F238E27FC236}">
                <a16:creationId xmlns:a16="http://schemas.microsoft.com/office/drawing/2014/main" id="{F1276780-389A-614A-D136-E56DEFBA2FC2}"/>
              </a:ext>
            </a:extLst>
          </p:cNvPr>
          <p:cNvSpPr/>
          <p:nvPr/>
        </p:nvSpPr>
        <p:spPr bwMode="auto">
          <a:xfrm>
            <a:off x="291679" y="968903"/>
            <a:ext cx="1422821"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プライバシーポリシー・クッキー情報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48" name="正方形/長方形 134">
            <a:extLst>
              <a:ext uri="{FF2B5EF4-FFF2-40B4-BE49-F238E27FC236}">
                <a16:creationId xmlns:a16="http://schemas.microsoft.com/office/drawing/2014/main" id="{983F08C4-2E1A-7EF9-5DFD-FA3E94110F8E}"/>
              </a:ext>
            </a:extLst>
          </p:cNvPr>
          <p:cNvSpPr/>
          <p:nvPr/>
        </p:nvSpPr>
        <p:spPr bwMode="auto">
          <a:xfrm>
            <a:off x="1852050" y="968903"/>
            <a:ext cx="46009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利用規約</a:t>
            </a:r>
            <a:endParaRPr lang="en-US" sz="800">
              <a:solidFill>
                <a:srgbClr val="575757"/>
              </a:solidFill>
              <a:latin typeface="Trebuchet MS" panose="020B0603020202020204" pitchFamily="34" charset="0"/>
              <a:ea typeface="Meiryo UI" panose="020B0604030504040204" pitchFamily="50" charset="-128"/>
            </a:endParaRPr>
          </a:p>
        </p:txBody>
      </p:sp>
      <p:sp>
        <p:nvSpPr>
          <p:cNvPr id="49" name="正方形/長方形 134">
            <a:extLst>
              <a:ext uri="{FF2B5EF4-FFF2-40B4-BE49-F238E27FC236}">
                <a16:creationId xmlns:a16="http://schemas.microsoft.com/office/drawing/2014/main" id="{A86AA3F0-BD38-4405-8E3A-6B9295EDF07E}"/>
              </a:ext>
            </a:extLst>
          </p:cNvPr>
          <p:cNvSpPr/>
          <p:nvPr/>
        </p:nvSpPr>
        <p:spPr bwMode="auto">
          <a:xfrm>
            <a:off x="2449697" y="968903"/>
            <a:ext cx="163092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第三者提供・外部サービス利用ポリシー</a:t>
            </a:r>
            <a:endParaRPr lang="en-US" sz="800">
              <a:solidFill>
                <a:srgbClr val="575757"/>
              </a:solidFill>
              <a:latin typeface="Trebuchet MS" panose="020B0603020202020204" pitchFamily="34" charset="0"/>
              <a:ea typeface="Meiryo UI" panose="020B0604030504040204" pitchFamily="50" charset="-128"/>
            </a:endParaRPr>
          </a:p>
        </p:txBody>
      </p:sp>
      <p:sp>
        <p:nvSpPr>
          <p:cNvPr id="52" name="正方形/長方形 134">
            <a:extLst>
              <a:ext uri="{FF2B5EF4-FFF2-40B4-BE49-F238E27FC236}">
                <a16:creationId xmlns:a16="http://schemas.microsoft.com/office/drawing/2014/main" id="{8B89781F-D906-0B2A-A316-FF16A62345D4}"/>
              </a:ext>
            </a:extLst>
          </p:cNvPr>
          <p:cNvSpPr/>
          <p:nvPr/>
        </p:nvSpPr>
        <p:spPr bwMode="auto">
          <a:xfrm>
            <a:off x="291679" y="1729380"/>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ログイン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53" name="正方形/長方形 134">
            <a:extLst>
              <a:ext uri="{FF2B5EF4-FFF2-40B4-BE49-F238E27FC236}">
                <a16:creationId xmlns:a16="http://schemas.microsoft.com/office/drawing/2014/main" id="{C43732D4-0BB2-47ED-A62B-F888B19C2B48}"/>
              </a:ext>
            </a:extLst>
          </p:cNvPr>
          <p:cNvSpPr/>
          <p:nvPr/>
        </p:nvSpPr>
        <p:spPr bwMode="auto">
          <a:xfrm>
            <a:off x="1268538" y="1729380"/>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マイページ</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6" name="Straight Arrow Connector 55">
            <a:extLst>
              <a:ext uri="{FF2B5EF4-FFF2-40B4-BE49-F238E27FC236}">
                <a16:creationId xmlns:a16="http://schemas.microsoft.com/office/drawing/2014/main" id="{C2F7771C-4B12-C432-9D62-B0BEC0E57EAF}"/>
              </a:ext>
            </a:extLst>
          </p:cNvPr>
          <p:cNvCxnSpPr>
            <a:cxnSpLocks/>
            <a:stCxn id="52" idx="3"/>
            <a:endCxn id="53" idx="1"/>
          </p:cNvCxnSpPr>
          <p:nvPr/>
        </p:nvCxnSpPr>
        <p:spPr>
          <a:xfrm>
            <a:off x="1120484" y="1803592"/>
            <a:ext cx="148054"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58" name="直線矢印コネクタ 77">
            <a:extLst>
              <a:ext uri="{FF2B5EF4-FFF2-40B4-BE49-F238E27FC236}">
                <a16:creationId xmlns:a16="http://schemas.microsoft.com/office/drawing/2014/main" id="{4A9EE49D-C79B-07C3-D905-28BBA913B188}"/>
              </a:ext>
            </a:extLst>
          </p:cNvPr>
          <p:cNvCxnSpPr>
            <a:cxnSpLocks/>
            <a:stCxn id="53" idx="2"/>
            <a:endCxn id="69" idx="1"/>
          </p:cNvCxnSpPr>
          <p:nvPr/>
        </p:nvCxnSpPr>
        <p:spPr>
          <a:xfrm rot="16200000" flipH="1">
            <a:off x="1845166" y="1767522"/>
            <a:ext cx="130532"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60" name="直線矢印コネクタ 77">
            <a:extLst>
              <a:ext uri="{FF2B5EF4-FFF2-40B4-BE49-F238E27FC236}">
                <a16:creationId xmlns:a16="http://schemas.microsoft.com/office/drawing/2014/main" id="{C244E1D9-93C3-6C09-327F-7A53DE251660}"/>
              </a:ext>
            </a:extLst>
          </p:cNvPr>
          <p:cNvCxnSpPr>
            <a:cxnSpLocks/>
            <a:stCxn id="52" idx="2"/>
            <a:endCxn id="72" idx="1"/>
          </p:cNvCxnSpPr>
          <p:nvPr/>
        </p:nvCxnSpPr>
        <p:spPr>
          <a:xfrm rot="16200000" flipH="1">
            <a:off x="1033234" y="1550650"/>
            <a:ext cx="725595" cy="1379899"/>
          </a:xfrm>
          <a:prstGeom prst="bentConnector2">
            <a:avLst/>
          </a:prstGeom>
          <a:noFill/>
          <a:ln w="9525" cap="flat" cmpd="sng" algn="ctr">
            <a:solidFill>
              <a:srgbClr val="6E6F73"/>
            </a:solidFill>
            <a:prstDash val="solid"/>
            <a:round/>
            <a:headEnd type="none" w="med" len="med"/>
            <a:tailEnd type="triangle" w="med" len="med"/>
          </a:ln>
          <a:effectLst/>
        </p:spPr>
      </p:cxnSp>
      <p:sp>
        <p:nvSpPr>
          <p:cNvPr id="66" name="正方形/長方形 134">
            <a:extLst>
              <a:ext uri="{FF2B5EF4-FFF2-40B4-BE49-F238E27FC236}">
                <a16:creationId xmlns:a16="http://schemas.microsoft.com/office/drawing/2014/main" id="{086691F7-4EA7-2896-AA5F-701A4A5AC36D}"/>
              </a:ext>
            </a:extLst>
          </p:cNvPr>
          <p:cNvSpPr/>
          <p:nvPr/>
        </p:nvSpPr>
        <p:spPr bwMode="auto">
          <a:xfrm>
            <a:off x="3523248" y="233122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MFA</a:t>
            </a:r>
            <a:r>
              <a:rPr lang="ja-JP" altLang="en-US" sz="800">
                <a:solidFill>
                  <a:srgbClr val="575757"/>
                </a:solidFill>
                <a:latin typeface="Trebuchet MS" panose="020B0603020202020204" pitchFamily="34" charset="0"/>
                <a:ea typeface="Meiryo UI" panose="020B0604030504040204" pitchFamily="50" charset="-128"/>
              </a:rPr>
              <a:t>再設定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68" name="正方形/長方形 134">
            <a:extLst>
              <a:ext uri="{FF2B5EF4-FFF2-40B4-BE49-F238E27FC236}">
                <a16:creationId xmlns:a16="http://schemas.microsoft.com/office/drawing/2014/main" id="{AB3FF52D-0D83-6486-9EC2-8C2C16235534}"/>
              </a:ext>
            </a:extLst>
          </p:cNvPr>
          <p:cNvSpPr/>
          <p:nvPr/>
        </p:nvSpPr>
        <p:spPr bwMode="auto">
          <a:xfrm>
            <a:off x="2085979" y="152900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基本情報登録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69" name="正方形/長方形 134">
            <a:extLst>
              <a:ext uri="{FF2B5EF4-FFF2-40B4-BE49-F238E27FC236}">
                <a16:creationId xmlns:a16="http://schemas.microsoft.com/office/drawing/2014/main" id="{477F61CB-05B2-DAC1-012C-A110A88D9590}"/>
              </a:ext>
            </a:extLst>
          </p:cNvPr>
          <p:cNvSpPr/>
          <p:nvPr/>
        </p:nvSpPr>
        <p:spPr bwMode="auto">
          <a:xfrm>
            <a:off x="2085979" y="193412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基本情報修正</a:t>
            </a:r>
            <a:endParaRPr lang="en-US" sz="800">
              <a:solidFill>
                <a:srgbClr val="575757"/>
              </a:solidFill>
              <a:latin typeface="Trebuchet MS" panose="020B0603020202020204" pitchFamily="34" charset="0"/>
              <a:ea typeface="Meiryo UI" panose="020B0604030504040204" pitchFamily="50" charset="-128"/>
            </a:endParaRPr>
          </a:p>
        </p:txBody>
      </p:sp>
      <p:sp>
        <p:nvSpPr>
          <p:cNvPr id="72" name="正方形/長方形 134">
            <a:extLst>
              <a:ext uri="{FF2B5EF4-FFF2-40B4-BE49-F238E27FC236}">
                <a16:creationId xmlns:a16="http://schemas.microsoft.com/office/drawing/2014/main" id="{88BB62EB-E2AC-69D7-9B01-E3F7423B955D}"/>
              </a:ext>
            </a:extLst>
          </p:cNvPr>
          <p:cNvSpPr/>
          <p:nvPr/>
        </p:nvSpPr>
        <p:spPr bwMode="auto">
          <a:xfrm>
            <a:off x="2085981" y="2529186"/>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アカウントロック・通知</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05" name="直線矢印コネクタ 77">
            <a:extLst>
              <a:ext uri="{FF2B5EF4-FFF2-40B4-BE49-F238E27FC236}">
                <a16:creationId xmlns:a16="http://schemas.microsoft.com/office/drawing/2014/main" id="{B8811BB8-5144-DD4D-BE1A-E418548AF0EC}"/>
              </a:ext>
            </a:extLst>
          </p:cNvPr>
          <p:cNvCxnSpPr>
            <a:cxnSpLocks/>
            <a:stCxn id="53" idx="2"/>
            <a:endCxn id="20" idx="1"/>
          </p:cNvCxnSpPr>
          <p:nvPr/>
        </p:nvCxnSpPr>
        <p:spPr>
          <a:xfrm rot="16200000" flipH="1">
            <a:off x="1646616" y="1966072"/>
            <a:ext cx="527633"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08" name="直線矢印コネクタ 77">
            <a:extLst>
              <a:ext uri="{FF2B5EF4-FFF2-40B4-BE49-F238E27FC236}">
                <a16:creationId xmlns:a16="http://schemas.microsoft.com/office/drawing/2014/main" id="{738FD6FE-2C20-1066-EB65-7211D8D79204}"/>
              </a:ext>
            </a:extLst>
          </p:cNvPr>
          <p:cNvCxnSpPr>
            <a:cxnSpLocks/>
            <a:stCxn id="53" idx="2"/>
            <a:endCxn id="21" idx="1"/>
          </p:cNvCxnSpPr>
          <p:nvPr/>
        </p:nvCxnSpPr>
        <p:spPr>
          <a:xfrm rot="16200000" flipH="1">
            <a:off x="1342747" y="2269940"/>
            <a:ext cx="1135371"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117" name="正方形/長方形 134">
            <a:extLst>
              <a:ext uri="{FF2B5EF4-FFF2-40B4-BE49-F238E27FC236}">
                <a16:creationId xmlns:a16="http://schemas.microsoft.com/office/drawing/2014/main" id="{21039835-D086-B1C4-D661-E322161678C6}"/>
              </a:ext>
            </a:extLst>
          </p:cNvPr>
          <p:cNvSpPr/>
          <p:nvPr/>
        </p:nvSpPr>
        <p:spPr bwMode="auto">
          <a:xfrm>
            <a:off x="2085979" y="372149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利用サービス設定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19" name="直線矢印コネクタ 77">
            <a:extLst>
              <a:ext uri="{FF2B5EF4-FFF2-40B4-BE49-F238E27FC236}">
                <a16:creationId xmlns:a16="http://schemas.microsoft.com/office/drawing/2014/main" id="{D389C518-0338-0537-888B-7D0284F0670E}"/>
              </a:ext>
            </a:extLst>
          </p:cNvPr>
          <p:cNvCxnSpPr>
            <a:cxnSpLocks/>
            <a:stCxn id="53" idx="2"/>
            <a:endCxn id="117" idx="1"/>
          </p:cNvCxnSpPr>
          <p:nvPr/>
        </p:nvCxnSpPr>
        <p:spPr>
          <a:xfrm rot="16200000" flipH="1">
            <a:off x="951482" y="2661206"/>
            <a:ext cx="1917901"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32" name="正方形/長方形 134">
            <a:extLst>
              <a:ext uri="{FF2B5EF4-FFF2-40B4-BE49-F238E27FC236}">
                <a16:creationId xmlns:a16="http://schemas.microsoft.com/office/drawing/2014/main" id="{674D1EA6-3B1D-3AB2-0E97-813103A0BDB5}"/>
              </a:ext>
            </a:extLst>
          </p:cNvPr>
          <p:cNvSpPr/>
          <p:nvPr/>
        </p:nvSpPr>
        <p:spPr bwMode="auto">
          <a:xfrm>
            <a:off x="246186" y="5570535"/>
            <a:ext cx="4785024" cy="494897"/>
          </a:xfrm>
          <a:prstGeom prst="rect">
            <a:avLst/>
          </a:prstGeom>
          <a:solidFill>
            <a:srgbClr val="295E7E">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squar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rPr>
              <a:t>アナリティクス</a:t>
            </a:r>
            <a:endParaRPr kumimoji="0" lang="en-US" sz="800" b="0" i="0" u="none" strike="noStrike" kern="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33" name="正方形/長方形 134">
            <a:extLst>
              <a:ext uri="{FF2B5EF4-FFF2-40B4-BE49-F238E27FC236}">
                <a16:creationId xmlns:a16="http://schemas.microsoft.com/office/drawing/2014/main" id="{6076F192-996E-8133-6819-74D9F30EB813}"/>
              </a:ext>
            </a:extLst>
          </p:cNvPr>
          <p:cNvSpPr/>
          <p:nvPr/>
        </p:nvSpPr>
        <p:spPr bwMode="auto">
          <a:xfrm>
            <a:off x="2085980" y="586175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お知らせ一覧</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34" name="正方形/長方形 134">
            <a:extLst>
              <a:ext uri="{FF2B5EF4-FFF2-40B4-BE49-F238E27FC236}">
                <a16:creationId xmlns:a16="http://schemas.microsoft.com/office/drawing/2014/main" id="{0A287735-30F4-4A33-38D5-EF4B2CCA0520}"/>
              </a:ext>
            </a:extLst>
          </p:cNvPr>
          <p:cNvSpPr/>
          <p:nvPr/>
        </p:nvSpPr>
        <p:spPr bwMode="auto">
          <a:xfrm>
            <a:off x="3523249" y="5861759"/>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お知らせ詳細</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閲覧</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79" name="正方形/長方形 134">
            <a:extLst>
              <a:ext uri="{FF2B5EF4-FFF2-40B4-BE49-F238E27FC236}">
                <a16:creationId xmlns:a16="http://schemas.microsoft.com/office/drawing/2014/main" id="{F394D21A-B19F-D087-BA30-70F5BDBCC709}"/>
              </a:ext>
            </a:extLst>
          </p:cNvPr>
          <p:cNvSpPr/>
          <p:nvPr/>
        </p:nvSpPr>
        <p:spPr bwMode="auto">
          <a:xfrm>
            <a:off x="1268538" y="5667021"/>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575757"/>
                </a:solidFill>
                <a:latin typeface="Trebuchet MS" panose="020B0603020202020204" pitchFamily="34" charset="0"/>
                <a:ea typeface="Meiryo UI" panose="020B0604030504040204" pitchFamily="50" charset="-128"/>
              </a:rPr>
              <a:t>アナリティクス</a:t>
            </a:r>
            <a:endParaRPr lang="en-US" sz="800" dirty="0">
              <a:solidFill>
                <a:srgbClr val="575757"/>
              </a:solidFill>
              <a:latin typeface="Trebuchet MS" panose="020B0603020202020204" pitchFamily="34" charset="0"/>
              <a:ea typeface="Meiryo UI" panose="020B0604030504040204" pitchFamily="50" charset="-128"/>
            </a:endParaRPr>
          </a:p>
        </p:txBody>
      </p:sp>
      <p:sp>
        <p:nvSpPr>
          <p:cNvPr id="197" name="正方形/長方形 134">
            <a:extLst>
              <a:ext uri="{FF2B5EF4-FFF2-40B4-BE49-F238E27FC236}">
                <a16:creationId xmlns:a16="http://schemas.microsoft.com/office/drawing/2014/main" id="{30E45CCC-575B-77A0-5DEE-75365A81DC2C}"/>
              </a:ext>
            </a:extLst>
          </p:cNvPr>
          <p:cNvSpPr/>
          <p:nvPr/>
        </p:nvSpPr>
        <p:spPr bwMode="auto">
          <a:xfrm>
            <a:off x="2085979" y="212832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dirty="0">
                <a:solidFill>
                  <a:srgbClr val="575757"/>
                </a:solidFill>
                <a:latin typeface="Trebuchet MS" panose="020B0603020202020204" pitchFamily="34" charset="0"/>
                <a:ea typeface="Meiryo UI" panose="020B0604030504040204" pitchFamily="50" charset="-128"/>
              </a:rPr>
              <a:t>OIDC</a:t>
            </a:r>
            <a:r>
              <a:rPr lang="ja-JP" altLang="en-US" sz="800" dirty="0">
                <a:solidFill>
                  <a:srgbClr val="575757"/>
                </a:solidFill>
                <a:latin typeface="Trebuchet MS" panose="020B0603020202020204" pitchFamily="34" charset="0"/>
                <a:ea typeface="Meiryo UI" panose="020B0604030504040204" pitchFamily="50" charset="-128"/>
              </a:rPr>
              <a:t>設定</a:t>
            </a:r>
            <a:endParaRPr lang="en-US" sz="800" dirty="0">
              <a:solidFill>
                <a:srgbClr val="575757"/>
              </a:solidFill>
              <a:latin typeface="Trebuchet MS" panose="020B0603020202020204" pitchFamily="34" charset="0"/>
              <a:ea typeface="Meiryo UI" panose="020B0604030504040204" pitchFamily="50" charset="-128"/>
            </a:endParaRPr>
          </a:p>
        </p:txBody>
      </p:sp>
      <p:sp>
        <p:nvSpPr>
          <p:cNvPr id="198" name="正方形/長方形 134">
            <a:extLst>
              <a:ext uri="{FF2B5EF4-FFF2-40B4-BE49-F238E27FC236}">
                <a16:creationId xmlns:a16="http://schemas.microsoft.com/office/drawing/2014/main" id="{49C38777-3B2C-EA46-E0AA-DA433E77A28A}"/>
              </a:ext>
            </a:extLst>
          </p:cNvPr>
          <p:cNvSpPr/>
          <p:nvPr/>
        </p:nvSpPr>
        <p:spPr bwMode="auto">
          <a:xfrm>
            <a:off x="3523248" y="2128326"/>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err="1">
                <a:solidFill>
                  <a:srgbClr val="575757"/>
                </a:solidFill>
                <a:latin typeface="Trebuchet MS" panose="020B0603020202020204" pitchFamily="34" charset="0"/>
                <a:ea typeface="Meiryo UI" panose="020B0604030504040204" pitchFamily="50" charset="-128"/>
              </a:rPr>
              <a:t>OIDC</a:t>
            </a:r>
            <a:r>
              <a:rPr lang="ja-JP" altLang="en-US" sz="800">
                <a:solidFill>
                  <a:srgbClr val="575757"/>
                </a:solidFill>
                <a:latin typeface="Trebuchet MS" panose="020B0603020202020204" pitchFamily="34" charset="0"/>
                <a:ea typeface="Meiryo UI" panose="020B0604030504040204" pitchFamily="50" charset="-128"/>
              </a:rPr>
              <a:t>再設定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99" name="直線矢印コネクタ 77">
            <a:extLst>
              <a:ext uri="{FF2B5EF4-FFF2-40B4-BE49-F238E27FC236}">
                <a16:creationId xmlns:a16="http://schemas.microsoft.com/office/drawing/2014/main" id="{16969614-3533-80B6-7F07-F9E5498E6CBE}"/>
              </a:ext>
            </a:extLst>
          </p:cNvPr>
          <p:cNvCxnSpPr>
            <a:cxnSpLocks/>
            <a:stCxn id="53" idx="2"/>
            <a:endCxn id="197" idx="1"/>
          </p:cNvCxnSpPr>
          <p:nvPr/>
        </p:nvCxnSpPr>
        <p:spPr>
          <a:xfrm rot="16200000" flipH="1">
            <a:off x="1748065" y="1864623"/>
            <a:ext cx="324735"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303" name="直線矢印コネクタ 77">
            <a:extLst>
              <a:ext uri="{FF2B5EF4-FFF2-40B4-BE49-F238E27FC236}">
                <a16:creationId xmlns:a16="http://schemas.microsoft.com/office/drawing/2014/main" id="{7652FB1C-A745-5B15-D153-4FFDE816473E}"/>
              </a:ext>
            </a:extLst>
          </p:cNvPr>
          <p:cNvCxnSpPr>
            <a:cxnSpLocks/>
            <a:stCxn id="179" idx="2"/>
            <a:endCxn id="133" idx="1"/>
          </p:cNvCxnSpPr>
          <p:nvPr/>
        </p:nvCxnSpPr>
        <p:spPr>
          <a:xfrm rot="16200000" flipH="1">
            <a:off x="1850169" y="5700159"/>
            <a:ext cx="120527"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229" name="正方形/長方形 134">
            <a:extLst>
              <a:ext uri="{FF2B5EF4-FFF2-40B4-BE49-F238E27FC236}">
                <a16:creationId xmlns:a16="http://schemas.microsoft.com/office/drawing/2014/main" id="{8E7CC143-C6D6-0064-7AA1-132A4EF59F63}"/>
              </a:ext>
            </a:extLst>
          </p:cNvPr>
          <p:cNvSpPr/>
          <p:nvPr/>
        </p:nvSpPr>
        <p:spPr bwMode="auto">
          <a:xfrm>
            <a:off x="6025415" y="2942606"/>
            <a:ext cx="5804635" cy="850039"/>
          </a:xfrm>
          <a:prstGeom prst="rect">
            <a:avLst/>
          </a:prstGeom>
          <a:solidFill>
            <a:srgbClr val="FCE4EB"/>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アセスメント</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59" name="正方形/長方形 134">
            <a:extLst>
              <a:ext uri="{FF2B5EF4-FFF2-40B4-BE49-F238E27FC236}">
                <a16:creationId xmlns:a16="http://schemas.microsoft.com/office/drawing/2014/main" id="{6D0C89B2-F86E-3564-B97D-E00E9B2CE9A8}"/>
              </a:ext>
            </a:extLst>
          </p:cNvPr>
          <p:cNvSpPr/>
          <p:nvPr/>
        </p:nvSpPr>
        <p:spPr bwMode="auto">
          <a:xfrm>
            <a:off x="6036825" y="3833496"/>
            <a:ext cx="5804635" cy="1776325"/>
          </a:xfrm>
          <a:prstGeom prst="rect">
            <a:avLst/>
          </a:prstGeom>
          <a:solidFill>
            <a:srgbClr val="C9E7CA"/>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学習コンテンツ</a:t>
            </a:r>
            <a:endParaRPr lang="en-US" sz="800">
              <a:solidFill>
                <a:srgbClr val="575757"/>
              </a:solidFill>
              <a:latin typeface="Trebuchet MS" panose="020B0603020202020204" pitchFamily="34" charset="0"/>
              <a:ea typeface="Meiryo UI" panose="020B0604030504040204" pitchFamily="50" charset="-128"/>
            </a:endParaRPr>
          </a:p>
        </p:txBody>
      </p:sp>
      <p:sp>
        <p:nvSpPr>
          <p:cNvPr id="190" name="正方形/長方形 134">
            <a:extLst>
              <a:ext uri="{FF2B5EF4-FFF2-40B4-BE49-F238E27FC236}">
                <a16:creationId xmlns:a16="http://schemas.microsoft.com/office/drawing/2014/main" id="{A2922A13-2DD3-B4EA-089E-EEE5C2CCAE2E}"/>
              </a:ext>
            </a:extLst>
          </p:cNvPr>
          <p:cNvSpPr/>
          <p:nvPr/>
        </p:nvSpPr>
        <p:spPr bwMode="auto">
          <a:xfrm>
            <a:off x="6025415" y="5652283"/>
            <a:ext cx="5804634" cy="969812"/>
          </a:xfrm>
          <a:prstGeom prst="rect">
            <a:avLst/>
          </a:prstGeom>
          <a:solidFill>
            <a:srgbClr val="3EAD92">
              <a:lumMod val="60000"/>
              <a:lumOff val="40000"/>
            </a:srgb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クレデンシャル情報</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44" name="正方形/長方形 134">
            <a:extLst>
              <a:ext uri="{FF2B5EF4-FFF2-40B4-BE49-F238E27FC236}">
                <a16:creationId xmlns:a16="http://schemas.microsoft.com/office/drawing/2014/main" id="{1D0258D7-13C6-1D35-CB0C-31B729C9CAD1}"/>
              </a:ext>
            </a:extLst>
          </p:cNvPr>
          <p:cNvSpPr/>
          <p:nvPr/>
        </p:nvSpPr>
        <p:spPr bwMode="auto">
          <a:xfrm>
            <a:off x="7056914" y="317834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アセスメント集計結果確認</a:t>
            </a:r>
            <a:endParaRPr lang="en-US" sz="800">
              <a:solidFill>
                <a:srgbClr val="575757"/>
              </a:solidFill>
              <a:latin typeface="Trebuchet MS" panose="020B0603020202020204" pitchFamily="34" charset="0"/>
              <a:ea typeface="Meiryo UI" panose="020B0604030504040204" pitchFamily="50" charset="-128"/>
            </a:endParaRPr>
          </a:p>
        </p:txBody>
      </p:sp>
      <p:sp>
        <p:nvSpPr>
          <p:cNvPr id="45" name="正方形/長方形 134">
            <a:extLst>
              <a:ext uri="{FF2B5EF4-FFF2-40B4-BE49-F238E27FC236}">
                <a16:creationId xmlns:a16="http://schemas.microsoft.com/office/drawing/2014/main" id="{8BB28552-B85C-0727-58DC-61E4A8F6B30F}"/>
              </a:ext>
            </a:extLst>
          </p:cNvPr>
          <p:cNvSpPr/>
          <p:nvPr/>
        </p:nvSpPr>
        <p:spPr bwMode="auto">
          <a:xfrm>
            <a:off x="8494183" y="3178347"/>
            <a:ext cx="303264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アセスメント結果一覧</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検索・フィルタ</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47" name="正方形/長方形 134">
            <a:extLst>
              <a:ext uri="{FF2B5EF4-FFF2-40B4-BE49-F238E27FC236}">
                <a16:creationId xmlns:a16="http://schemas.microsoft.com/office/drawing/2014/main" id="{673FDA86-C701-9CED-2050-D669F1EDC0EB}"/>
              </a:ext>
            </a:extLst>
          </p:cNvPr>
          <p:cNvSpPr/>
          <p:nvPr/>
        </p:nvSpPr>
        <p:spPr bwMode="auto">
          <a:xfrm>
            <a:off x="6239473" y="2986029"/>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dirty="0">
                <a:solidFill>
                  <a:srgbClr val="575757"/>
                </a:solidFill>
                <a:latin typeface="Trebuchet MS" panose="020B0603020202020204" pitchFamily="34" charset="0"/>
                <a:ea typeface="Meiryo UI" panose="020B0604030504040204" pitchFamily="50" charset="-128"/>
              </a:rPr>
              <a:t>スキル診断集計管理</a:t>
            </a:r>
            <a:endParaRPr lang="en-US" sz="800" dirty="0">
              <a:solidFill>
                <a:srgbClr val="575757"/>
              </a:solidFill>
              <a:latin typeface="Trebuchet MS" panose="020B0603020202020204" pitchFamily="34" charset="0"/>
              <a:ea typeface="Meiryo UI" panose="020B0604030504040204" pitchFamily="50" charset="-128"/>
            </a:endParaRPr>
          </a:p>
        </p:txBody>
      </p:sp>
      <p:cxnSp>
        <p:nvCxnSpPr>
          <p:cNvPr id="50" name="直線矢印コネクタ 77">
            <a:extLst>
              <a:ext uri="{FF2B5EF4-FFF2-40B4-BE49-F238E27FC236}">
                <a16:creationId xmlns:a16="http://schemas.microsoft.com/office/drawing/2014/main" id="{F123084D-3669-0C02-9BBC-6E5CDFBD6223}"/>
              </a:ext>
            </a:extLst>
          </p:cNvPr>
          <p:cNvCxnSpPr>
            <a:cxnSpLocks/>
            <a:stCxn id="47" idx="2"/>
            <a:endCxn id="44" idx="1"/>
          </p:cNvCxnSpPr>
          <p:nvPr/>
        </p:nvCxnSpPr>
        <p:spPr>
          <a:xfrm rot="16200000" flipH="1">
            <a:off x="6822314" y="3017958"/>
            <a:ext cx="118107"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54" name="Straight Arrow Connector 53">
            <a:extLst>
              <a:ext uri="{FF2B5EF4-FFF2-40B4-BE49-F238E27FC236}">
                <a16:creationId xmlns:a16="http://schemas.microsoft.com/office/drawing/2014/main" id="{230A58D8-4AE3-2334-575A-1085E5E7DBC4}"/>
              </a:ext>
            </a:extLst>
          </p:cNvPr>
          <p:cNvCxnSpPr>
            <a:cxnSpLocks/>
            <a:stCxn id="44" idx="3"/>
            <a:endCxn id="45" idx="1"/>
          </p:cNvCxnSpPr>
          <p:nvPr/>
        </p:nvCxnSpPr>
        <p:spPr>
          <a:xfrm>
            <a:off x="8240922" y="3252559"/>
            <a:ext cx="253261" cy="0"/>
          </a:xfrm>
          <a:prstGeom prst="straightConnector1">
            <a:avLst/>
          </a:prstGeom>
          <a:noFill/>
          <a:ln w="9525" cap="flat" cmpd="sng" algn="ctr">
            <a:solidFill>
              <a:srgbClr val="6E6F73"/>
            </a:solidFill>
            <a:prstDash val="solid"/>
            <a:round/>
            <a:headEnd type="none" w="med" len="med"/>
            <a:tailEnd type="triangle" w="med" len="med"/>
          </a:ln>
          <a:effectLst/>
        </p:spPr>
      </p:cxnSp>
      <p:grpSp>
        <p:nvGrpSpPr>
          <p:cNvPr id="101" name="Group 100">
            <a:extLst>
              <a:ext uri="{FF2B5EF4-FFF2-40B4-BE49-F238E27FC236}">
                <a16:creationId xmlns:a16="http://schemas.microsoft.com/office/drawing/2014/main" id="{8924477F-2887-A964-E7E3-AFDA417283C4}"/>
              </a:ext>
            </a:extLst>
          </p:cNvPr>
          <p:cNvGrpSpPr/>
          <p:nvPr/>
        </p:nvGrpSpPr>
        <p:grpSpPr>
          <a:xfrm>
            <a:off x="6239473" y="4280995"/>
            <a:ext cx="5287357" cy="1164349"/>
            <a:chOff x="6239473" y="4570695"/>
            <a:chExt cx="5287357" cy="1164349"/>
          </a:xfrm>
        </p:grpSpPr>
        <p:sp>
          <p:nvSpPr>
            <p:cNvPr id="57" name="正方形/長方形 134">
              <a:extLst>
                <a:ext uri="{FF2B5EF4-FFF2-40B4-BE49-F238E27FC236}">
                  <a16:creationId xmlns:a16="http://schemas.microsoft.com/office/drawing/2014/main" id="{01EB7CAE-61B5-CC1A-9AF8-D04F5CCF3913}"/>
                </a:ext>
              </a:extLst>
            </p:cNvPr>
            <p:cNvSpPr/>
            <p:nvPr/>
          </p:nvSpPr>
          <p:spPr bwMode="auto">
            <a:xfrm>
              <a:off x="6239473" y="4570695"/>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575757"/>
                  </a:solidFill>
                  <a:latin typeface="Trebuchet MS" panose="020B0603020202020204" pitchFamily="34" charset="0"/>
                  <a:ea typeface="Meiryo UI" panose="020B0604030504040204" pitchFamily="50" charset="-128"/>
                </a:rPr>
                <a:t>企業内コンテンツ配信設定</a:t>
              </a:r>
              <a:endParaRPr lang="en-US" sz="800" dirty="0">
                <a:solidFill>
                  <a:srgbClr val="575757"/>
                </a:solidFill>
                <a:latin typeface="Trebuchet MS" panose="020B0603020202020204" pitchFamily="34" charset="0"/>
                <a:ea typeface="Meiryo UI" panose="020B0604030504040204" pitchFamily="50" charset="-128"/>
              </a:endParaRPr>
            </a:p>
          </p:txBody>
        </p:sp>
        <p:sp>
          <p:nvSpPr>
            <p:cNvPr id="59" name="正方形/長方形 134">
              <a:extLst>
                <a:ext uri="{FF2B5EF4-FFF2-40B4-BE49-F238E27FC236}">
                  <a16:creationId xmlns:a16="http://schemas.microsoft.com/office/drawing/2014/main" id="{5350AB15-9E0B-19DB-B56F-4553AD9044A8}"/>
                </a:ext>
              </a:extLst>
            </p:cNvPr>
            <p:cNvSpPr/>
            <p:nvPr/>
          </p:nvSpPr>
          <p:spPr bwMode="auto">
            <a:xfrm>
              <a:off x="7056914" y="4775438"/>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履修コンテンツの設定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61" name="正方形/長方形 134">
              <a:extLst>
                <a:ext uri="{FF2B5EF4-FFF2-40B4-BE49-F238E27FC236}">
                  <a16:creationId xmlns:a16="http://schemas.microsoft.com/office/drawing/2014/main" id="{6BE1F56C-510D-5DA4-0D62-60E9198F5DEC}"/>
                </a:ext>
              </a:extLst>
            </p:cNvPr>
            <p:cNvSpPr/>
            <p:nvPr/>
          </p:nvSpPr>
          <p:spPr bwMode="auto">
            <a:xfrm>
              <a:off x="8494183" y="4775438"/>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実施者・期日設定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62" name="直線矢印コネクタ 77">
              <a:extLst>
                <a:ext uri="{FF2B5EF4-FFF2-40B4-BE49-F238E27FC236}">
                  <a16:creationId xmlns:a16="http://schemas.microsoft.com/office/drawing/2014/main" id="{E278FFA2-6F73-92B8-2EF2-2CF0E8A9DCB2}"/>
                </a:ext>
              </a:extLst>
            </p:cNvPr>
            <p:cNvCxnSpPr>
              <a:cxnSpLocks/>
              <a:stCxn id="57" idx="2"/>
              <a:endCxn id="59" idx="1"/>
            </p:cNvCxnSpPr>
            <p:nvPr/>
          </p:nvCxnSpPr>
          <p:spPr>
            <a:xfrm rot="16200000" flipH="1">
              <a:off x="6867734" y="4660470"/>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63" name="Straight Arrow Connector 62">
              <a:extLst>
                <a:ext uri="{FF2B5EF4-FFF2-40B4-BE49-F238E27FC236}">
                  <a16:creationId xmlns:a16="http://schemas.microsoft.com/office/drawing/2014/main" id="{71D34D21-2464-7E74-BCA2-D0D8C299720D}"/>
                </a:ext>
              </a:extLst>
            </p:cNvPr>
            <p:cNvCxnSpPr>
              <a:cxnSpLocks/>
              <a:stCxn id="59" idx="3"/>
              <a:endCxn id="61" idx="1"/>
            </p:cNvCxnSpPr>
            <p:nvPr/>
          </p:nvCxnSpPr>
          <p:spPr>
            <a:xfrm>
              <a:off x="8240922" y="4849650"/>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64" name="正方形/長方形 134">
              <a:extLst>
                <a:ext uri="{FF2B5EF4-FFF2-40B4-BE49-F238E27FC236}">
                  <a16:creationId xmlns:a16="http://schemas.microsoft.com/office/drawing/2014/main" id="{45A30113-7A21-EC8F-89A2-7F22B60D8E6B}"/>
                </a:ext>
              </a:extLst>
            </p:cNvPr>
            <p:cNvSpPr/>
            <p:nvPr/>
          </p:nvSpPr>
          <p:spPr bwMode="auto">
            <a:xfrm>
              <a:off x="7056914" y="496879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コンテンツ履修状況確認</a:t>
              </a:r>
              <a:endParaRPr lang="en-US" sz="800">
                <a:solidFill>
                  <a:srgbClr val="575757"/>
                </a:solidFill>
                <a:latin typeface="Trebuchet MS" panose="020B0603020202020204" pitchFamily="34" charset="0"/>
                <a:ea typeface="Meiryo UI" panose="020B0604030504040204" pitchFamily="50" charset="-128"/>
              </a:endParaRPr>
            </a:p>
          </p:txBody>
        </p:sp>
        <p:sp>
          <p:nvSpPr>
            <p:cNvPr id="67" name="正方形/長方形 134">
              <a:extLst>
                <a:ext uri="{FF2B5EF4-FFF2-40B4-BE49-F238E27FC236}">
                  <a16:creationId xmlns:a16="http://schemas.microsoft.com/office/drawing/2014/main" id="{E92CD794-FCBF-0D41-0E86-790B494F8503}"/>
                </a:ext>
              </a:extLst>
            </p:cNvPr>
            <p:cNvSpPr/>
            <p:nvPr/>
          </p:nvSpPr>
          <p:spPr bwMode="auto">
            <a:xfrm>
              <a:off x="8494183" y="4968790"/>
              <a:ext cx="303264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コンテンツ履修状況一覧</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検索・フィルタ</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0" name="Straight Arrow Connector 69">
              <a:extLst>
                <a:ext uri="{FF2B5EF4-FFF2-40B4-BE49-F238E27FC236}">
                  <a16:creationId xmlns:a16="http://schemas.microsoft.com/office/drawing/2014/main" id="{A998D0EE-D5BF-CA55-5DEF-1AE9F7152491}"/>
                </a:ext>
              </a:extLst>
            </p:cNvPr>
            <p:cNvCxnSpPr>
              <a:cxnSpLocks/>
              <a:stCxn id="64" idx="3"/>
              <a:endCxn id="67" idx="1"/>
            </p:cNvCxnSpPr>
            <p:nvPr/>
          </p:nvCxnSpPr>
          <p:spPr>
            <a:xfrm>
              <a:off x="8240922" y="5043002"/>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71" name="直線矢印コネクタ 77">
              <a:extLst>
                <a:ext uri="{FF2B5EF4-FFF2-40B4-BE49-F238E27FC236}">
                  <a16:creationId xmlns:a16="http://schemas.microsoft.com/office/drawing/2014/main" id="{AF263F21-9F91-404B-A88D-22AA28AB783C}"/>
                </a:ext>
              </a:extLst>
            </p:cNvPr>
            <p:cNvCxnSpPr>
              <a:cxnSpLocks/>
              <a:stCxn id="57" idx="2"/>
              <a:endCxn id="64" idx="1"/>
            </p:cNvCxnSpPr>
            <p:nvPr/>
          </p:nvCxnSpPr>
          <p:spPr>
            <a:xfrm rot="16200000" flipH="1">
              <a:off x="6771058" y="4757146"/>
              <a:ext cx="323884"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76" name="正方形/長方形 134">
              <a:extLst>
                <a:ext uri="{FF2B5EF4-FFF2-40B4-BE49-F238E27FC236}">
                  <a16:creationId xmlns:a16="http://schemas.microsoft.com/office/drawing/2014/main" id="{ECA38687-786B-00F4-6D9C-68E08650CF8D}"/>
                </a:ext>
              </a:extLst>
            </p:cNvPr>
            <p:cNvSpPr/>
            <p:nvPr/>
          </p:nvSpPr>
          <p:spPr bwMode="auto">
            <a:xfrm>
              <a:off x="10106020" y="4775438"/>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実施者・期日設定の修正</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9" name="Straight Arrow Connector 78">
              <a:extLst>
                <a:ext uri="{FF2B5EF4-FFF2-40B4-BE49-F238E27FC236}">
                  <a16:creationId xmlns:a16="http://schemas.microsoft.com/office/drawing/2014/main" id="{332A79CF-BD1D-66AC-BCF8-0B46473D680F}"/>
                </a:ext>
              </a:extLst>
            </p:cNvPr>
            <p:cNvCxnSpPr>
              <a:cxnSpLocks/>
              <a:stCxn id="61" idx="3"/>
              <a:endCxn id="76" idx="1"/>
            </p:cNvCxnSpPr>
            <p:nvPr/>
          </p:nvCxnSpPr>
          <p:spPr>
            <a:xfrm>
              <a:off x="9914992" y="4849650"/>
              <a:ext cx="191028"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80" name="正方形/長方形 134">
              <a:extLst>
                <a:ext uri="{FF2B5EF4-FFF2-40B4-BE49-F238E27FC236}">
                  <a16:creationId xmlns:a16="http://schemas.microsoft.com/office/drawing/2014/main" id="{4EB1B329-737A-4A81-1EE3-8B262F28D613}"/>
                </a:ext>
              </a:extLst>
            </p:cNvPr>
            <p:cNvSpPr/>
            <p:nvPr/>
          </p:nvSpPr>
          <p:spPr bwMode="auto">
            <a:xfrm>
              <a:off x="6239473" y="5191587"/>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コンテンツアップロード登録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81" name="正方形/長方形 134">
              <a:extLst>
                <a:ext uri="{FF2B5EF4-FFF2-40B4-BE49-F238E27FC236}">
                  <a16:creationId xmlns:a16="http://schemas.microsoft.com/office/drawing/2014/main" id="{43352B73-2AA2-2BBD-20E5-AC82C7149EDD}"/>
                </a:ext>
              </a:extLst>
            </p:cNvPr>
            <p:cNvSpPr/>
            <p:nvPr/>
          </p:nvSpPr>
          <p:spPr bwMode="auto">
            <a:xfrm>
              <a:off x="7056914" y="539633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コンテンツアップロード</a:t>
              </a:r>
              <a:endParaRPr lang="en-US" sz="800">
                <a:solidFill>
                  <a:srgbClr val="575757"/>
                </a:solidFill>
                <a:latin typeface="Trebuchet MS" panose="020B0603020202020204" pitchFamily="34" charset="0"/>
                <a:ea typeface="Meiryo UI" panose="020B0604030504040204" pitchFamily="50" charset="-128"/>
              </a:endParaRPr>
            </a:p>
          </p:txBody>
        </p:sp>
        <p:sp>
          <p:nvSpPr>
            <p:cNvPr id="85" name="正方形/長方形 134">
              <a:extLst>
                <a:ext uri="{FF2B5EF4-FFF2-40B4-BE49-F238E27FC236}">
                  <a16:creationId xmlns:a16="http://schemas.microsoft.com/office/drawing/2014/main" id="{9CEF90A9-90C4-F53D-88E7-7415806ED5DA}"/>
                </a:ext>
              </a:extLst>
            </p:cNvPr>
            <p:cNvSpPr/>
            <p:nvPr/>
          </p:nvSpPr>
          <p:spPr bwMode="auto">
            <a:xfrm>
              <a:off x="8494183" y="5586621"/>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履修完了条件設定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6" name="直線矢印コネクタ 77">
              <a:extLst>
                <a:ext uri="{FF2B5EF4-FFF2-40B4-BE49-F238E27FC236}">
                  <a16:creationId xmlns:a16="http://schemas.microsoft.com/office/drawing/2014/main" id="{F87FDB8B-0CAE-CB10-4E7A-24BDF9CF0ED8}"/>
                </a:ext>
              </a:extLst>
            </p:cNvPr>
            <p:cNvCxnSpPr>
              <a:cxnSpLocks/>
              <a:stCxn id="80" idx="2"/>
              <a:endCxn id="81" idx="1"/>
            </p:cNvCxnSpPr>
            <p:nvPr/>
          </p:nvCxnSpPr>
          <p:spPr>
            <a:xfrm rot="16200000" flipH="1">
              <a:off x="6867734" y="5281362"/>
              <a:ext cx="130532"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91" name="正方形/長方形 134">
              <a:extLst>
                <a:ext uri="{FF2B5EF4-FFF2-40B4-BE49-F238E27FC236}">
                  <a16:creationId xmlns:a16="http://schemas.microsoft.com/office/drawing/2014/main" id="{CF8EBDEE-099A-AE04-45DB-E71AC92D3DA1}"/>
                </a:ext>
              </a:extLst>
            </p:cNvPr>
            <p:cNvSpPr/>
            <p:nvPr/>
          </p:nvSpPr>
          <p:spPr bwMode="auto">
            <a:xfrm>
              <a:off x="7056914" y="558662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アップロード済コンテンツ一覧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95" name="直線矢印コネクタ 77">
              <a:extLst>
                <a:ext uri="{FF2B5EF4-FFF2-40B4-BE49-F238E27FC236}">
                  <a16:creationId xmlns:a16="http://schemas.microsoft.com/office/drawing/2014/main" id="{FCA682B6-883B-CB85-5966-3E72711412AA}"/>
                </a:ext>
              </a:extLst>
            </p:cNvPr>
            <p:cNvCxnSpPr>
              <a:cxnSpLocks/>
              <a:stCxn id="80" idx="2"/>
              <a:endCxn id="91" idx="1"/>
            </p:cNvCxnSpPr>
            <p:nvPr/>
          </p:nvCxnSpPr>
          <p:spPr>
            <a:xfrm rot="16200000" flipH="1">
              <a:off x="6772589" y="5376507"/>
              <a:ext cx="320823"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97" name="Straight Arrow Connector 96">
              <a:extLst>
                <a:ext uri="{FF2B5EF4-FFF2-40B4-BE49-F238E27FC236}">
                  <a16:creationId xmlns:a16="http://schemas.microsoft.com/office/drawing/2014/main" id="{98D8383D-3B4A-C6EF-BB09-19129B980CCF}"/>
                </a:ext>
              </a:extLst>
            </p:cNvPr>
            <p:cNvCxnSpPr>
              <a:cxnSpLocks/>
              <a:stCxn id="91" idx="3"/>
              <a:endCxn id="85" idx="1"/>
            </p:cNvCxnSpPr>
            <p:nvPr/>
          </p:nvCxnSpPr>
          <p:spPr>
            <a:xfrm>
              <a:off x="8240922" y="5660833"/>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98" name="正方形/長方形 134">
              <a:extLst>
                <a:ext uri="{FF2B5EF4-FFF2-40B4-BE49-F238E27FC236}">
                  <a16:creationId xmlns:a16="http://schemas.microsoft.com/office/drawing/2014/main" id="{756C7F07-08CA-4CE0-652E-B5125EE3678B}"/>
                </a:ext>
              </a:extLst>
            </p:cNvPr>
            <p:cNvSpPr/>
            <p:nvPr/>
          </p:nvSpPr>
          <p:spPr bwMode="auto">
            <a:xfrm>
              <a:off x="10106020" y="5586621"/>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コンテンツ公開設定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99" name="Straight Arrow Connector 98">
              <a:extLst>
                <a:ext uri="{FF2B5EF4-FFF2-40B4-BE49-F238E27FC236}">
                  <a16:creationId xmlns:a16="http://schemas.microsoft.com/office/drawing/2014/main" id="{CD2D31CB-853E-31A2-9F0C-15CF93A83080}"/>
                </a:ext>
              </a:extLst>
            </p:cNvPr>
            <p:cNvCxnSpPr>
              <a:cxnSpLocks/>
              <a:stCxn id="85" idx="3"/>
              <a:endCxn id="98" idx="1"/>
            </p:cNvCxnSpPr>
            <p:nvPr/>
          </p:nvCxnSpPr>
          <p:spPr>
            <a:xfrm>
              <a:off x="9914992" y="5660833"/>
              <a:ext cx="191028" cy="0"/>
            </a:xfrm>
            <a:prstGeom prst="straightConnector1">
              <a:avLst/>
            </a:prstGeom>
            <a:noFill/>
            <a:ln w="9525" cap="flat" cmpd="sng" algn="ctr">
              <a:solidFill>
                <a:srgbClr val="6E6F73"/>
              </a:solidFill>
              <a:prstDash val="solid"/>
              <a:round/>
              <a:headEnd type="none" w="med" len="med"/>
              <a:tailEnd type="triangle" w="med" len="med"/>
            </a:ln>
            <a:effectLst/>
          </p:spPr>
        </p:cxnSp>
      </p:grpSp>
      <p:sp>
        <p:nvSpPr>
          <p:cNvPr id="102" name="正方形/長方形 134">
            <a:extLst>
              <a:ext uri="{FF2B5EF4-FFF2-40B4-BE49-F238E27FC236}">
                <a16:creationId xmlns:a16="http://schemas.microsoft.com/office/drawing/2014/main" id="{F17C64D0-C07E-7C1B-5A5B-7B512D6B1E80}"/>
              </a:ext>
            </a:extLst>
          </p:cNvPr>
          <p:cNvSpPr/>
          <p:nvPr/>
        </p:nvSpPr>
        <p:spPr bwMode="auto">
          <a:xfrm>
            <a:off x="6239473" y="5741656"/>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資格・クレデンシャル</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15" name="直線矢印コネクタ 77">
            <a:extLst>
              <a:ext uri="{FF2B5EF4-FFF2-40B4-BE49-F238E27FC236}">
                <a16:creationId xmlns:a16="http://schemas.microsoft.com/office/drawing/2014/main" id="{DE1A050B-CA7B-5282-7FA8-6940095AD8E0}"/>
              </a:ext>
            </a:extLst>
          </p:cNvPr>
          <p:cNvCxnSpPr>
            <a:cxnSpLocks/>
            <a:stCxn id="102" idx="2"/>
            <a:endCxn id="116" idx="1"/>
          </p:cNvCxnSpPr>
          <p:nvPr/>
        </p:nvCxnSpPr>
        <p:spPr>
          <a:xfrm rot="16200000" flipH="1">
            <a:off x="6818029" y="5881136"/>
            <a:ext cx="229943"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116" name="正方形/長方形 134">
            <a:extLst>
              <a:ext uri="{FF2B5EF4-FFF2-40B4-BE49-F238E27FC236}">
                <a16:creationId xmlns:a16="http://schemas.microsoft.com/office/drawing/2014/main" id="{4AE001C6-CCBA-AA93-0869-FF0D76045F5D}"/>
              </a:ext>
            </a:extLst>
          </p:cNvPr>
          <p:cNvSpPr/>
          <p:nvPr/>
        </p:nvSpPr>
        <p:spPr bwMode="auto">
          <a:xfrm>
            <a:off x="7056914" y="6045810"/>
            <a:ext cx="2858076"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575757"/>
                </a:solidFill>
                <a:latin typeface="Trebuchet MS" panose="020B0603020202020204" pitchFamily="34" charset="0"/>
                <a:ea typeface="Meiryo UI" panose="020B0604030504040204" pitchFamily="50" charset="-128"/>
              </a:rPr>
              <a:t>保有資格・クレデンシャル一覧</a:t>
            </a:r>
            <a:r>
              <a:rPr lang="en-US" altLang="ja-JP" sz="800" dirty="0">
                <a:solidFill>
                  <a:srgbClr val="575757"/>
                </a:solidFill>
                <a:latin typeface="Trebuchet MS" panose="020B0603020202020204" pitchFamily="34" charset="0"/>
                <a:ea typeface="Meiryo UI" panose="020B0604030504040204" pitchFamily="50" charset="-128"/>
              </a:rPr>
              <a:t>(</a:t>
            </a:r>
            <a:r>
              <a:rPr lang="ja-JP" altLang="en-US" sz="800" dirty="0">
                <a:solidFill>
                  <a:srgbClr val="575757"/>
                </a:solidFill>
                <a:latin typeface="Trebuchet MS" panose="020B0603020202020204" pitchFamily="34" charset="0"/>
                <a:ea typeface="Meiryo UI" panose="020B0604030504040204" pitchFamily="50" charset="-128"/>
              </a:rPr>
              <a:t>検索・フィルタ</a:t>
            </a:r>
            <a:r>
              <a:rPr lang="en-US" altLang="ja-JP" sz="800" dirty="0">
                <a:solidFill>
                  <a:srgbClr val="575757"/>
                </a:solidFill>
                <a:latin typeface="Trebuchet MS" panose="020B0603020202020204" pitchFamily="34" charset="0"/>
                <a:ea typeface="Meiryo UI" panose="020B0604030504040204" pitchFamily="50" charset="-128"/>
              </a:rPr>
              <a:t>)</a:t>
            </a:r>
            <a:endParaRPr lang="en-US" sz="800" dirty="0">
              <a:solidFill>
                <a:srgbClr val="575757"/>
              </a:solidFill>
              <a:latin typeface="Trebuchet MS" panose="020B0603020202020204" pitchFamily="34" charset="0"/>
              <a:ea typeface="Meiryo UI" panose="020B0604030504040204" pitchFamily="50" charset="-128"/>
            </a:endParaRPr>
          </a:p>
        </p:txBody>
      </p:sp>
      <p:sp>
        <p:nvSpPr>
          <p:cNvPr id="120" name="正方形/長方形 134">
            <a:extLst>
              <a:ext uri="{FF2B5EF4-FFF2-40B4-BE49-F238E27FC236}">
                <a16:creationId xmlns:a16="http://schemas.microsoft.com/office/drawing/2014/main" id="{A1E0AA1F-4021-FBEB-214B-0D2EE74C6772}"/>
              </a:ext>
            </a:extLst>
          </p:cNvPr>
          <p:cNvSpPr/>
          <p:nvPr/>
        </p:nvSpPr>
        <p:spPr bwMode="auto">
          <a:xfrm>
            <a:off x="7056913" y="6248099"/>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資格・クレデンシャル集計結果</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検索・フィルタ</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24" name="直線矢印コネクタ 77">
            <a:extLst>
              <a:ext uri="{FF2B5EF4-FFF2-40B4-BE49-F238E27FC236}">
                <a16:creationId xmlns:a16="http://schemas.microsoft.com/office/drawing/2014/main" id="{395BE55A-6CD7-984F-78DF-2BDBB1B8C428}"/>
              </a:ext>
            </a:extLst>
          </p:cNvPr>
          <p:cNvCxnSpPr>
            <a:cxnSpLocks/>
            <a:stCxn id="102" idx="2"/>
            <a:endCxn id="120" idx="1"/>
          </p:cNvCxnSpPr>
          <p:nvPr/>
        </p:nvCxnSpPr>
        <p:spPr>
          <a:xfrm rot="16200000" flipH="1">
            <a:off x="6716884" y="5982282"/>
            <a:ext cx="432232" cy="247826"/>
          </a:xfrm>
          <a:prstGeom prst="bentConnector2">
            <a:avLst/>
          </a:prstGeom>
          <a:noFill/>
          <a:ln w="9525" cap="flat" cmpd="sng" algn="ctr">
            <a:solidFill>
              <a:srgbClr val="6E6F73"/>
            </a:solidFill>
            <a:prstDash val="solid"/>
            <a:round/>
            <a:headEnd type="none" w="med" len="med"/>
            <a:tailEnd type="triangle" w="med" len="med"/>
          </a:ln>
          <a:effectLst/>
        </p:spPr>
      </p:cxnSp>
      <p:sp>
        <p:nvSpPr>
          <p:cNvPr id="128" name="TextBox 127">
            <a:extLst>
              <a:ext uri="{FF2B5EF4-FFF2-40B4-BE49-F238E27FC236}">
                <a16:creationId xmlns:a16="http://schemas.microsoft.com/office/drawing/2014/main" id="{34DB1E67-DF56-42E4-06A6-8217B3735BAB}"/>
              </a:ext>
            </a:extLst>
          </p:cNvPr>
          <p:cNvSpPr txBox="1"/>
          <p:nvPr/>
        </p:nvSpPr>
        <p:spPr>
          <a:xfrm>
            <a:off x="7596342" y="5904558"/>
            <a:ext cx="4162308" cy="11974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700" dirty="0">
                <a:solidFill>
                  <a:srgbClr val="575757"/>
                </a:solidFill>
                <a:ea typeface="Meiryo UI" panose="020B0604030504040204" pitchFamily="50" charset="-128"/>
              </a:rPr>
              <a:t>※</a:t>
            </a:r>
            <a:r>
              <a:rPr lang="ja-JP" altLang="en-US" sz="700" dirty="0">
                <a:solidFill>
                  <a:srgbClr val="575757"/>
                </a:solidFill>
                <a:latin typeface="Trebuchet MS" panose="020B0603020202020204" pitchFamily="34" charset="0"/>
                <a:ea typeface="Meiryo UI" panose="020B0604030504040204" pitchFamily="50" charset="-128"/>
              </a:rPr>
              <a:t>保有資格・クレデンシャル一覧は</a:t>
            </a:r>
            <a:r>
              <a:rPr lang="ja-JP" altLang="en-US" sz="700" dirty="0">
                <a:solidFill>
                  <a:srgbClr val="575757"/>
                </a:solidFill>
                <a:ea typeface="Meiryo UI" panose="020B0604030504040204" pitchFamily="50" charset="-128"/>
              </a:rPr>
              <a:t>従業員が選択されている状態で、特定個人の保有資格・クレデンシャルを表示</a:t>
            </a:r>
            <a:endParaRPr lang="en-US" sz="700" dirty="0">
              <a:solidFill>
                <a:srgbClr val="575757"/>
              </a:solidFill>
              <a:ea typeface="Meiryo UI" panose="020B0604030504040204" pitchFamily="50" charset="-128"/>
            </a:endParaRPr>
          </a:p>
        </p:txBody>
      </p:sp>
      <p:cxnSp>
        <p:nvCxnSpPr>
          <p:cNvPr id="138" name="直線矢印コネクタ 77">
            <a:extLst>
              <a:ext uri="{FF2B5EF4-FFF2-40B4-BE49-F238E27FC236}">
                <a16:creationId xmlns:a16="http://schemas.microsoft.com/office/drawing/2014/main" id="{19CF3325-C773-2EA2-AF01-95A118B747C2}"/>
              </a:ext>
            </a:extLst>
          </p:cNvPr>
          <p:cNvCxnSpPr>
            <a:cxnSpLocks/>
            <a:stCxn id="53" idx="3"/>
            <a:endCxn id="47" idx="1"/>
          </p:cNvCxnSpPr>
          <p:nvPr/>
        </p:nvCxnSpPr>
        <p:spPr>
          <a:xfrm>
            <a:off x="2201231" y="1803592"/>
            <a:ext cx="4038242" cy="1256649"/>
          </a:xfrm>
          <a:prstGeom prst="bentConnector3">
            <a:avLst>
              <a:gd name="adj1" fmla="val 82870"/>
            </a:avLst>
          </a:prstGeom>
          <a:noFill/>
          <a:ln w="9525" cap="flat" cmpd="sng" algn="ctr">
            <a:solidFill>
              <a:srgbClr val="6E6F73"/>
            </a:solidFill>
            <a:prstDash val="solid"/>
            <a:round/>
            <a:headEnd type="none" w="med" len="med"/>
            <a:tailEnd type="triangle" w="med" len="med"/>
          </a:ln>
          <a:effectLst/>
        </p:spPr>
      </p:cxnSp>
      <p:cxnSp>
        <p:nvCxnSpPr>
          <p:cNvPr id="142" name="直線矢印コネクタ 77">
            <a:extLst>
              <a:ext uri="{FF2B5EF4-FFF2-40B4-BE49-F238E27FC236}">
                <a16:creationId xmlns:a16="http://schemas.microsoft.com/office/drawing/2014/main" id="{2D3E0386-59E2-7E38-52F0-87A75C1D1F85}"/>
              </a:ext>
            </a:extLst>
          </p:cNvPr>
          <p:cNvCxnSpPr>
            <a:cxnSpLocks/>
            <a:stCxn id="53" idx="3"/>
            <a:endCxn id="57" idx="1"/>
          </p:cNvCxnSpPr>
          <p:nvPr/>
        </p:nvCxnSpPr>
        <p:spPr>
          <a:xfrm>
            <a:off x="2201231" y="1803592"/>
            <a:ext cx="4038242" cy="2551615"/>
          </a:xfrm>
          <a:prstGeom prst="bentConnector3">
            <a:avLst>
              <a:gd name="adj1" fmla="val 82582"/>
            </a:avLst>
          </a:prstGeom>
          <a:noFill/>
          <a:ln w="9525" cap="flat" cmpd="sng" algn="ctr">
            <a:solidFill>
              <a:srgbClr val="6E6F73"/>
            </a:solidFill>
            <a:prstDash val="solid"/>
            <a:round/>
            <a:headEnd type="none" w="med" len="med"/>
            <a:tailEnd type="triangle" w="med" len="med"/>
          </a:ln>
          <a:effectLst/>
        </p:spPr>
      </p:cxnSp>
      <p:cxnSp>
        <p:nvCxnSpPr>
          <p:cNvPr id="148" name="直線矢印コネクタ 77">
            <a:extLst>
              <a:ext uri="{FF2B5EF4-FFF2-40B4-BE49-F238E27FC236}">
                <a16:creationId xmlns:a16="http://schemas.microsoft.com/office/drawing/2014/main" id="{4CD52237-EFAB-8B75-8306-F825617435DF}"/>
              </a:ext>
            </a:extLst>
          </p:cNvPr>
          <p:cNvCxnSpPr>
            <a:cxnSpLocks/>
            <a:stCxn id="53" idx="3"/>
            <a:endCxn id="80" idx="1"/>
          </p:cNvCxnSpPr>
          <p:nvPr/>
        </p:nvCxnSpPr>
        <p:spPr>
          <a:xfrm>
            <a:off x="2201231" y="1803592"/>
            <a:ext cx="4038242" cy="3172507"/>
          </a:xfrm>
          <a:prstGeom prst="bentConnector3">
            <a:avLst>
              <a:gd name="adj1" fmla="val 82707"/>
            </a:avLst>
          </a:prstGeom>
          <a:noFill/>
          <a:ln w="9525" cap="flat" cmpd="sng" algn="ctr">
            <a:solidFill>
              <a:srgbClr val="6E6F73"/>
            </a:solidFill>
            <a:prstDash val="solid"/>
            <a:round/>
            <a:headEnd type="none" w="med" len="med"/>
            <a:tailEnd type="triangle" w="med" len="med"/>
          </a:ln>
          <a:effectLst/>
        </p:spPr>
      </p:cxnSp>
      <p:cxnSp>
        <p:nvCxnSpPr>
          <p:cNvPr id="153" name="直線矢印コネクタ 77">
            <a:extLst>
              <a:ext uri="{FF2B5EF4-FFF2-40B4-BE49-F238E27FC236}">
                <a16:creationId xmlns:a16="http://schemas.microsoft.com/office/drawing/2014/main" id="{D2DBD574-E0F8-2435-D340-99B89FBF8FB3}"/>
              </a:ext>
            </a:extLst>
          </p:cNvPr>
          <p:cNvCxnSpPr>
            <a:cxnSpLocks/>
            <a:stCxn id="53" idx="3"/>
            <a:endCxn id="102" idx="1"/>
          </p:cNvCxnSpPr>
          <p:nvPr/>
        </p:nvCxnSpPr>
        <p:spPr>
          <a:xfrm>
            <a:off x="2201231" y="1803592"/>
            <a:ext cx="4038242" cy="4012276"/>
          </a:xfrm>
          <a:prstGeom prst="bentConnector3">
            <a:avLst>
              <a:gd name="adj1" fmla="val 82707"/>
            </a:avLst>
          </a:prstGeom>
          <a:noFill/>
          <a:ln w="9525" cap="flat" cmpd="sng" algn="ctr">
            <a:solidFill>
              <a:srgbClr val="6E6F73"/>
            </a:solidFill>
            <a:prstDash val="solid"/>
            <a:round/>
            <a:headEnd type="none" w="med" len="med"/>
            <a:tailEnd type="triangle" w="med" len="med"/>
          </a:ln>
          <a:effectLst/>
        </p:spPr>
      </p:cxnSp>
      <p:sp>
        <p:nvSpPr>
          <p:cNvPr id="34" name="正方形/長方形 134">
            <a:extLst>
              <a:ext uri="{FF2B5EF4-FFF2-40B4-BE49-F238E27FC236}">
                <a16:creationId xmlns:a16="http://schemas.microsoft.com/office/drawing/2014/main" id="{0EB281C0-EBA8-962B-6575-F28ADDE670AF}"/>
              </a:ext>
            </a:extLst>
          </p:cNvPr>
          <p:cNvSpPr/>
          <p:nvPr/>
        </p:nvSpPr>
        <p:spPr bwMode="auto">
          <a:xfrm>
            <a:off x="246185" y="4169485"/>
            <a:ext cx="4785024" cy="1354736"/>
          </a:xfrm>
          <a:prstGeom prst="rect">
            <a:avLst/>
          </a:prstGeom>
          <a:solidFill>
            <a:srgbClr val="295E7E">
              <a:lumMod val="60000"/>
              <a:lumOff val="40000"/>
            </a:srgb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rPr>
              <a:t>バウチャーチケット管理</a:t>
            </a:r>
            <a:endParaRPr kumimoji="0" lang="en-US" sz="8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endParaRPr>
          </a:p>
        </p:txBody>
      </p:sp>
      <p:cxnSp>
        <p:nvCxnSpPr>
          <p:cNvPr id="123" name="直線矢印コネクタ 77">
            <a:extLst>
              <a:ext uri="{FF2B5EF4-FFF2-40B4-BE49-F238E27FC236}">
                <a16:creationId xmlns:a16="http://schemas.microsoft.com/office/drawing/2014/main" id="{A2C78F60-0F5A-0FC1-4DD5-53FA5823D046}"/>
              </a:ext>
            </a:extLst>
          </p:cNvPr>
          <p:cNvCxnSpPr>
            <a:cxnSpLocks/>
          </p:cNvCxnSpPr>
          <p:nvPr/>
        </p:nvCxnSpPr>
        <p:spPr>
          <a:xfrm>
            <a:off x="1120484" y="1803592"/>
            <a:ext cx="148054" cy="3937641"/>
          </a:xfrm>
          <a:prstGeom prst="bentConnector3">
            <a:avLst>
              <a:gd name="adj1" fmla="val 38562"/>
            </a:avLst>
          </a:prstGeom>
          <a:noFill/>
          <a:ln w="9525" cap="flat" cmpd="sng" algn="ctr">
            <a:solidFill>
              <a:srgbClr val="6E6F73"/>
            </a:solidFill>
            <a:prstDash val="solid"/>
            <a:round/>
            <a:headEnd type="none" w="med" len="med"/>
            <a:tailEnd type="triangle" w="med" len="med"/>
          </a:ln>
          <a:effectLst/>
        </p:spPr>
      </p:cxnSp>
      <p:sp>
        <p:nvSpPr>
          <p:cNvPr id="147" name="正方形/長方形 134">
            <a:extLst>
              <a:ext uri="{FF2B5EF4-FFF2-40B4-BE49-F238E27FC236}">
                <a16:creationId xmlns:a16="http://schemas.microsoft.com/office/drawing/2014/main" id="{0AC35356-57A6-BC84-A8A0-35D1ADB370C0}"/>
              </a:ext>
            </a:extLst>
          </p:cNvPr>
          <p:cNvSpPr/>
          <p:nvPr/>
        </p:nvSpPr>
        <p:spPr bwMode="auto">
          <a:xfrm>
            <a:off x="1268538" y="4296830"/>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バウチャーチケット管理</a:t>
            </a:r>
            <a:endParaRPr lang="en-US" sz="800">
              <a:solidFill>
                <a:srgbClr val="575757"/>
              </a:solidFill>
              <a:latin typeface="Trebuchet MS" panose="020B0603020202020204" pitchFamily="34" charset="0"/>
              <a:ea typeface="Meiryo UI" panose="020B0604030504040204" pitchFamily="50" charset="-128"/>
            </a:endParaRPr>
          </a:p>
        </p:txBody>
      </p:sp>
      <p:sp>
        <p:nvSpPr>
          <p:cNvPr id="151" name="正方形/長方形 134">
            <a:extLst>
              <a:ext uri="{FF2B5EF4-FFF2-40B4-BE49-F238E27FC236}">
                <a16:creationId xmlns:a16="http://schemas.microsoft.com/office/drawing/2014/main" id="{15130BC0-0220-6C48-BCC2-89ADA5827D03}"/>
              </a:ext>
            </a:extLst>
          </p:cNvPr>
          <p:cNvSpPr/>
          <p:nvPr/>
        </p:nvSpPr>
        <p:spPr bwMode="auto">
          <a:xfrm>
            <a:off x="2085979" y="454622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バウチャー一覧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152" name="正方形/長方形 134">
            <a:extLst>
              <a:ext uri="{FF2B5EF4-FFF2-40B4-BE49-F238E27FC236}">
                <a16:creationId xmlns:a16="http://schemas.microsoft.com/office/drawing/2014/main" id="{65D85607-E88A-C7F7-49C4-0E2693AE1EF7}"/>
              </a:ext>
            </a:extLst>
          </p:cNvPr>
          <p:cNvSpPr/>
          <p:nvPr/>
        </p:nvSpPr>
        <p:spPr bwMode="auto">
          <a:xfrm>
            <a:off x="3523248" y="454703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結果一覧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54" name="Straight Arrow Connector 153">
            <a:extLst>
              <a:ext uri="{FF2B5EF4-FFF2-40B4-BE49-F238E27FC236}">
                <a16:creationId xmlns:a16="http://schemas.microsoft.com/office/drawing/2014/main" id="{BEBC6630-6A8B-EDEC-D892-5CEFBF660B9F}"/>
              </a:ext>
            </a:extLst>
          </p:cNvPr>
          <p:cNvCxnSpPr>
            <a:cxnSpLocks/>
            <a:endCxn id="152" idx="1"/>
          </p:cNvCxnSpPr>
          <p:nvPr/>
        </p:nvCxnSpPr>
        <p:spPr>
          <a:xfrm>
            <a:off x="3269987" y="4621247"/>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55" name="正方形/長方形 134">
            <a:extLst>
              <a:ext uri="{FF2B5EF4-FFF2-40B4-BE49-F238E27FC236}">
                <a16:creationId xmlns:a16="http://schemas.microsoft.com/office/drawing/2014/main" id="{C935C0BC-1CF8-469B-6B00-F07D0B0EBD36}"/>
              </a:ext>
            </a:extLst>
          </p:cNvPr>
          <p:cNvSpPr/>
          <p:nvPr/>
        </p:nvSpPr>
        <p:spPr bwMode="auto">
          <a:xfrm>
            <a:off x="2085979" y="498534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バウチャーチケット登録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156" name="正方形/長方形 134">
            <a:extLst>
              <a:ext uri="{FF2B5EF4-FFF2-40B4-BE49-F238E27FC236}">
                <a16:creationId xmlns:a16="http://schemas.microsoft.com/office/drawing/2014/main" id="{1EAF1E2C-C51F-803E-730E-59BEE4CD3204}"/>
              </a:ext>
            </a:extLst>
          </p:cNvPr>
          <p:cNvSpPr/>
          <p:nvPr/>
        </p:nvSpPr>
        <p:spPr bwMode="auto">
          <a:xfrm>
            <a:off x="3523248" y="498616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配布先設定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57" name="Straight Arrow Connector 156">
            <a:extLst>
              <a:ext uri="{FF2B5EF4-FFF2-40B4-BE49-F238E27FC236}">
                <a16:creationId xmlns:a16="http://schemas.microsoft.com/office/drawing/2014/main" id="{40525486-7748-E980-C0CD-40CE602114F6}"/>
              </a:ext>
            </a:extLst>
          </p:cNvPr>
          <p:cNvCxnSpPr>
            <a:cxnSpLocks/>
            <a:endCxn id="156" idx="1"/>
          </p:cNvCxnSpPr>
          <p:nvPr/>
        </p:nvCxnSpPr>
        <p:spPr>
          <a:xfrm>
            <a:off x="3269987" y="5060374"/>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58" name="正方形/長方形 134">
            <a:extLst>
              <a:ext uri="{FF2B5EF4-FFF2-40B4-BE49-F238E27FC236}">
                <a16:creationId xmlns:a16="http://schemas.microsoft.com/office/drawing/2014/main" id="{E34AA50C-88A5-8A36-D024-6BCBFF17CB14}"/>
              </a:ext>
            </a:extLst>
          </p:cNvPr>
          <p:cNvSpPr/>
          <p:nvPr/>
        </p:nvSpPr>
        <p:spPr bwMode="auto">
          <a:xfrm>
            <a:off x="3523248" y="5169138"/>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配布先対象インポート</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60" name="Straight Arrow Connector 159">
            <a:extLst>
              <a:ext uri="{FF2B5EF4-FFF2-40B4-BE49-F238E27FC236}">
                <a16:creationId xmlns:a16="http://schemas.microsoft.com/office/drawing/2014/main" id="{71D9E97A-2F25-47F3-AD10-5AAAA8C0B116}"/>
              </a:ext>
            </a:extLst>
          </p:cNvPr>
          <p:cNvCxnSpPr>
            <a:cxnSpLocks/>
            <a:stCxn id="53" idx="2"/>
            <a:endCxn id="147" idx="0"/>
          </p:cNvCxnSpPr>
          <p:nvPr/>
        </p:nvCxnSpPr>
        <p:spPr>
          <a:xfrm>
            <a:off x="1734885" y="1877803"/>
            <a:ext cx="0" cy="2419027"/>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65" name="直線矢印コネクタ 77">
            <a:extLst>
              <a:ext uri="{FF2B5EF4-FFF2-40B4-BE49-F238E27FC236}">
                <a16:creationId xmlns:a16="http://schemas.microsoft.com/office/drawing/2014/main" id="{0CBF9A4B-9986-458C-781A-692AE9A341FC}"/>
              </a:ext>
            </a:extLst>
          </p:cNvPr>
          <p:cNvCxnSpPr>
            <a:cxnSpLocks/>
            <a:stCxn id="147" idx="2"/>
            <a:endCxn id="151" idx="1"/>
          </p:cNvCxnSpPr>
          <p:nvPr/>
        </p:nvCxnSpPr>
        <p:spPr>
          <a:xfrm rot="16200000" flipH="1">
            <a:off x="1822842" y="4357296"/>
            <a:ext cx="175181"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68" name="直線矢印コネクタ 77">
            <a:extLst>
              <a:ext uri="{FF2B5EF4-FFF2-40B4-BE49-F238E27FC236}">
                <a16:creationId xmlns:a16="http://schemas.microsoft.com/office/drawing/2014/main" id="{CCA7BCF5-EF21-74F9-1E77-2E020FCE8943}"/>
              </a:ext>
            </a:extLst>
          </p:cNvPr>
          <p:cNvCxnSpPr>
            <a:cxnSpLocks/>
            <a:stCxn id="147" idx="2"/>
            <a:endCxn id="155" idx="1"/>
          </p:cNvCxnSpPr>
          <p:nvPr/>
        </p:nvCxnSpPr>
        <p:spPr>
          <a:xfrm rot="16200000" flipH="1">
            <a:off x="1603278" y="4576860"/>
            <a:ext cx="614308"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0" name="正方形/長方形 134">
            <a:extLst>
              <a:ext uri="{FF2B5EF4-FFF2-40B4-BE49-F238E27FC236}">
                <a16:creationId xmlns:a16="http://schemas.microsoft.com/office/drawing/2014/main" id="{F73A3C08-7CD5-6480-DD45-E18EA080A5F8}"/>
              </a:ext>
            </a:extLst>
          </p:cNvPr>
          <p:cNvSpPr/>
          <p:nvPr/>
        </p:nvSpPr>
        <p:spPr bwMode="auto">
          <a:xfrm>
            <a:off x="2085979" y="317259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G-biz</a:t>
            </a:r>
            <a:r>
              <a:rPr lang="ja-JP" altLang="en-US" sz="800">
                <a:solidFill>
                  <a:srgbClr val="575757"/>
                </a:solidFill>
                <a:latin typeface="Trebuchet MS" panose="020B0603020202020204" pitchFamily="34" charset="0"/>
                <a:ea typeface="Meiryo UI" panose="020B0604030504040204" pitchFamily="50" charset="-128"/>
              </a:rPr>
              <a:t>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3" name="直線矢印コネクタ 77">
            <a:extLst>
              <a:ext uri="{FF2B5EF4-FFF2-40B4-BE49-F238E27FC236}">
                <a16:creationId xmlns:a16="http://schemas.microsoft.com/office/drawing/2014/main" id="{515E1A5C-1ACE-2902-9707-AC6428981634}"/>
              </a:ext>
            </a:extLst>
          </p:cNvPr>
          <p:cNvCxnSpPr>
            <a:cxnSpLocks/>
            <a:stCxn id="53" idx="2"/>
            <a:endCxn id="10" idx="1"/>
          </p:cNvCxnSpPr>
          <p:nvPr/>
        </p:nvCxnSpPr>
        <p:spPr>
          <a:xfrm rot="16200000" flipH="1">
            <a:off x="1225932" y="2386756"/>
            <a:ext cx="1369001"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77" name="Oval 67">
            <a:extLst>
              <a:ext uri="{FF2B5EF4-FFF2-40B4-BE49-F238E27FC236}">
                <a16:creationId xmlns:a16="http://schemas.microsoft.com/office/drawing/2014/main" id="{4A6A2BE6-74AD-572F-E713-B5B125ECFCAF}"/>
              </a:ext>
            </a:extLst>
          </p:cNvPr>
          <p:cNvSpPr/>
          <p:nvPr/>
        </p:nvSpPr>
        <p:spPr>
          <a:xfrm>
            <a:off x="1642449" y="2525872"/>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rgbClr val="E2E2E3"/>
          </a:solidFill>
          <a:ln w="9525" cap="rnd" cmpd="sng" algn="ctr">
            <a:solidFill>
              <a:srgbClr val="6E6F73"/>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78" name="Oval 67">
            <a:extLst>
              <a:ext uri="{FF2B5EF4-FFF2-40B4-BE49-F238E27FC236}">
                <a16:creationId xmlns:a16="http://schemas.microsoft.com/office/drawing/2014/main" id="{E8EE9D2E-D55F-CE93-403D-0CE7D9032649}"/>
              </a:ext>
            </a:extLst>
          </p:cNvPr>
          <p:cNvSpPr/>
          <p:nvPr/>
        </p:nvSpPr>
        <p:spPr>
          <a:xfrm>
            <a:off x="1089534" y="2525872"/>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rgbClr val="E2E2E3"/>
          </a:solidFill>
          <a:ln w="9525" cap="rnd" cmpd="sng" algn="ctr">
            <a:solidFill>
              <a:srgbClr val="6E6F73"/>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32" name="正方形/長方形 134">
            <a:extLst>
              <a:ext uri="{FF2B5EF4-FFF2-40B4-BE49-F238E27FC236}">
                <a16:creationId xmlns:a16="http://schemas.microsoft.com/office/drawing/2014/main" id="{854E5D3A-154C-1EB9-6825-21654F9CC0DD}"/>
              </a:ext>
            </a:extLst>
          </p:cNvPr>
          <p:cNvSpPr/>
          <p:nvPr/>
        </p:nvSpPr>
        <p:spPr bwMode="auto">
          <a:xfrm>
            <a:off x="3523248" y="152425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ID/</a:t>
            </a:r>
            <a:r>
              <a:rPr lang="ja-JP" altLang="en-US" sz="800">
                <a:solidFill>
                  <a:srgbClr val="575757"/>
                </a:solidFill>
                <a:latin typeface="Trebuchet MS" panose="020B0603020202020204" pitchFamily="34" charset="0"/>
                <a:ea typeface="Meiryo UI" panose="020B0604030504040204" pitchFamily="50" charset="-128"/>
              </a:rPr>
              <a:t>パスワードの発行</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4" name="Straight Arrow Connector 73">
            <a:extLst>
              <a:ext uri="{FF2B5EF4-FFF2-40B4-BE49-F238E27FC236}">
                <a16:creationId xmlns:a16="http://schemas.microsoft.com/office/drawing/2014/main" id="{A5C0B057-009A-F93F-9BDC-CD383F12086A}"/>
              </a:ext>
            </a:extLst>
          </p:cNvPr>
          <p:cNvCxnSpPr>
            <a:cxnSpLocks/>
            <a:endCxn id="32" idx="1"/>
          </p:cNvCxnSpPr>
          <p:nvPr/>
        </p:nvCxnSpPr>
        <p:spPr>
          <a:xfrm>
            <a:off x="3269987" y="1598467"/>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75" name="正方形/長方形 134">
            <a:extLst>
              <a:ext uri="{FF2B5EF4-FFF2-40B4-BE49-F238E27FC236}">
                <a16:creationId xmlns:a16="http://schemas.microsoft.com/office/drawing/2014/main" id="{DD0F7A59-BD08-3F8E-4E0B-0BC94CF86206}"/>
              </a:ext>
            </a:extLst>
          </p:cNvPr>
          <p:cNvSpPr/>
          <p:nvPr/>
        </p:nvSpPr>
        <p:spPr bwMode="auto">
          <a:xfrm>
            <a:off x="3523248" y="372149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退会手続き</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2" name="Straight Arrow Connector 81">
            <a:extLst>
              <a:ext uri="{FF2B5EF4-FFF2-40B4-BE49-F238E27FC236}">
                <a16:creationId xmlns:a16="http://schemas.microsoft.com/office/drawing/2014/main" id="{6B2DEFDC-7046-FCC8-FC10-1D6CF20F5CE4}"/>
              </a:ext>
            </a:extLst>
          </p:cNvPr>
          <p:cNvCxnSpPr>
            <a:cxnSpLocks/>
            <a:endCxn id="75" idx="1"/>
          </p:cNvCxnSpPr>
          <p:nvPr/>
        </p:nvCxnSpPr>
        <p:spPr>
          <a:xfrm>
            <a:off x="3269987" y="3795704"/>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83" name="正方形/長方形 134">
            <a:extLst>
              <a:ext uri="{FF2B5EF4-FFF2-40B4-BE49-F238E27FC236}">
                <a16:creationId xmlns:a16="http://schemas.microsoft.com/office/drawing/2014/main" id="{E75510B2-0822-FA12-ACB4-307186DB82BC}"/>
              </a:ext>
            </a:extLst>
          </p:cNvPr>
          <p:cNvSpPr/>
          <p:nvPr/>
        </p:nvSpPr>
        <p:spPr bwMode="auto">
          <a:xfrm>
            <a:off x="3523248" y="3914573"/>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プラン・パーミッション変更</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4" name="直線矢印コネクタ 77">
            <a:extLst>
              <a:ext uri="{FF2B5EF4-FFF2-40B4-BE49-F238E27FC236}">
                <a16:creationId xmlns:a16="http://schemas.microsoft.com/office/drawing/2014/main" id="{76326F49-D31A-1325-3EF1-F40E192824A8}"/>
              </a:ext>
            </a:extLst>
          </p:cNvPr>
          <p:cNvCxnSpPr>
            <a:cxnSpLocks/>
            <a:endCxn id="83" idx="1"/>
          </p:cNvCxnSpPr>
          <p:nvPr/>
        </p:nvCxnSpPr>
        <p:spPr>
          <a:xfrm>
            <a:off x="3269987" y="3795704"/>
            <a:ext cx="253261" cy="193081"/>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139" name="正方形/長方形 134">
            <a:extLst>
              <a:ext uri="{FF2B5EF4-FFF2-40B4-BE49-F238E27FC236}">
                <a16:creationId xmlns:a16="http://schemas.microsoft.com/office/drawing/2014/main" id="{A98E758A-CE2D-3A69-9051-962F1CB16DD0}"/>
              </a:ext>
            </a:extLst>
          </p:cNvPr>
          <p:cNvSpPr/>
          <p:nvPr/>
        </p:nvSpPr>
        <p:spPr bwMode="auto">
          <a:xfrm>
            <a:off x="2085979" y="477415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バウチャー分析結果</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40" name="直線矢印コネクタ 77">
            <a:extLst>
              <a:ext uri="{FF2B5EF4-FFF2-40B4-BE49-F238E27FC236}">
                <a16:creationId xmlns:a16="http://schemas.microsoft.com/office/drawing/2014/main" id="{0F93BFCC-6A3C-1F5D-2F30-367B15B39C69}"/>
              </a:ext>
            </a:extLst>
          </p:cNvPr>
          <p:cNvCxnSpPr>
            <a:cxnSpLocks/>
            <a:stCxn id="147" idx="2"/>
            <a:endCxn id="139" idx="1"/>
          </p:cNvCxnSpPr>
          <p:nvPr/>
        </p:nvCxnSpPr>
        <p:spPr>
          <a:xfrm rot="16200000" flipH="1">
            <a:off x="1708875" y="4471263"/>
            <a:ext cx="403114"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50" name="TextBox 149">
            <a:extLst>
              <a:ext uri="{FF2B5EF4-FFF2-40B4-BE49-F238E27FC236}">
                <a16:creationId xmlns:a16="http://schemas.microsoft.com/office/drawing/2014/main" id="{339E9E76-9C94-09B4-ABD8-F72086B78B9C}"/>
              </a:ext>
            </a:extLst>
          </p:cNvPr>
          <p:cNvSpPr txBox="1"/>
          <p:nvPr/>
        </p:nvSpPr>
        <p:spPr>
          <a:xfrm>
            <a:off x="246185" y="6449553"/>
            <a:ext cx="4974743" cy="28936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本サイトマップは、要件定義段階で検討された主要画面要素をもとに作成したものであり、</a:t>
            </a:r>
            <a:br>
              <a:rPr lang="en-US" altLang="ja-JP" sz="700" dirty="0">
                <a:solidFill>
                  <a:srgbClr val="575757"/>
                </a:solidFill>
                <a:ea typeface="Meiryo UI" panose="020B0604030504040204" pitchFamily="50" charset="-128"/>
              </a:rPr>
            </a:br>
            <a:r>
              <a:rPr lang="ja-JP" altLang="en-US" sz="700" dirty="0">
                <a:solidFill>
                  <a:srgbClr val="575757"/>
                </a:solidFill>
                <a:ea typeface="Meiryo UI" panose="020B0604030504040204" pitchFamily="50" charset="-128"/>
              </a:rPr>
              <a:t>最終的な画面数や画面遷移の詳細については、今後の画面設計フェーズにて確定される予定です。</a:t>
            </a:r>
            <a:endParaRPr lang="en-US" altLang="ja-JP" sz="700" dirty="0">
              <a:solidFill>
                <a:srgbClr val="575757"/>
              </a:solidFill>
              <a:ea typeface="Meiryo UI" panose="020B0604030504040204" pitchFamily="50" charset="-128"/>
            </a:endParaRPr>
          </a:p>
        </p:txBody>
      </p:sp>
      <p:sp>
        <p:nvSpPr>
          <p:cNvPr id="182" name="正方形/長方形 134">
            <a:extLst>
              <a:ext uri="{FF2B5EF4-FFF2-40B4-BE49-F238E27FC236}">
                <a16:creationId xmlns:a16="http://schemas.microsoft.com/office/drawing/2014/main" id="{1489FF23-D83A-FDF6-D253-470025D9973F}"/>
              </a:ext>
            </a:extLst>
          </p:cNvPr>
          <p:cNvSpPr/>
          <p:nvPr/>
        </p:nvSpPr>
        <p:spPr bwMode="auto">
          <a:xfrm>
            <a:off x="10106020" y="604581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保有資格一覧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183" name="正方形/長方形 134">
            <a:extLst>
              <a:ext uri="{FF2B5EF4-FFF2-40B4-BE49-F238E27FC236}">
                <a16:creationId xmlns:a16="http://schemas.microsoft.com/office/drawing/2014/main" id="{ED9097DB-AF48-C9D7-060B-C14C0FD50430}"/>
              </a:ext>
            </a:extLst>
          </p:cNvPr>
          <p:cNvSpPr/>
          <p:nvPr/>
        </p:nvSpPr>
        <p:spPr bwMode="auto">
          <a:xfrm>
            <a:off x="10106020" y="624809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保有クレデンシャル一覧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86" name="Straight Arrow Connector 185">
            <a:extLst>
              <a:ext uri="{FF2B5EF4-FFF2-40B4-BE49-F238E27FC236}">
                <a16:creationId xmlns:a16="http://schemas.microsoft.com/office/drawing/2014/main" id="{8E353AC1-0F2D-29A8-DBAA-48F5FC9E26A3}"/>
              </a:ext>
            </a:extLst>
          </p:cNvPr>
          <p:cNvCxnSpPr>
            <a:cxnSpLocks/>
            <a:stCxn id="116" idx="3"/>
            <a:endCxn id="182" idx="1"/>
          </p:cNvCxnSpPr>
          <p:nvPr/>
        </p:nvCxnSpPr>
        <p:spPr>
          <a:xfrm>
            <a:off x="9914990" y="6120022"/>
            <a:ext cx="191030"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89" name="直線矢印コネクタ 77">
            <a:extLst>
              <a:ext uri="{FF2B5EF4-FFF2-40B4-BE49-F238E27FC236}">
                <a16:creationId xmlns:a16="http://schemas.microsoft.com/office/drawing/2014/main" id="{2A156509-CE81-E5C9-209A-B312A66EB4DC}"/>
              </a:ext>
            </a:extLst>
          </p:cNvPr>
          <p:cNvCxnSpPr>
            <a:cxnSpLocks/>
            <a:stCxn id="116" idx="3"/>
            <a:endCxn id="183" idx="1"/>
          </p:cNvCxnSpPr>
          <p:nvPr/>
        </p:nvCxnSpPr>
        <p:spPr>
          <a:xfrm>
            <a:off x="9914990" y="6120022"/>
            <a:ext cx="191030" cy="202289"/>
          </a:xfrm>
          <a:prstGeom prst="bentConnector3">
            <a:avLst>
              <a:gd name="adj1" fmla="val 31302"/>
            </a:avLst>
          </a:prstGeom>
          <a:noFill/>
          <a:ln w="9525" cap="flat" cmpd="sng" algn="ctr">
            <a:solidFill>
              <a:srgbClr val="6E6F73"/>
            </a:solidFill>
            <a:prstDash val="solid"/>
            <a:round/>
            <a:headEnd type="none" w="med" len="med"/>
            <a:tailEnd type="triangle" w="med" len="med"/>
          </a:ln>
          <a:effectLst/>
        </p:spPr>
      </p:cxnSp>
      <p:cxnSp>
        <p:nvCxnSpPr>
          <p:cNvPr id="203" name="直線矢印コネクタ 77">
            <a:extLst>
              <a:ext uri="{FF2B5EF4-FFF2-40B4-BE49-F238E27FC236}">
                <a16:creationId xmlns:a16="http://schemas.microsoft.com/office/drawing/2014/main" id="{BFBB0DF9-4D89-8C1C-0D14-480F5D9113F9}"/>
              </a:ext>
            </a:extLst>
          </p:cNvPr>
          <p:cNvCxnSpPr>
            <a:cxnSpLocks/>
            <a:stCxn id="155" idx="3"/>
            <a:endCxn id="158" idx="1"/>
          </p:cNvCxnSpPr>
          <p:nvPr/>
        </p:nvCxnSpPr>
        <p:spPr>
          <a:xfrm>
            <a:off x="3269987" y="5059561"/>
            <a:ext cx="253261" cy="183789"/>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31" name="正方形/長方形 134">
            <a:extLst>
              <a:ext uri="{FF2B5EF4-FFF2-40B4-BE49-F238E27FC236}">
                <a16:creationId xmlns:a16="http://schemas.microsoft.com/office/drawing/2014/main" id="{C6F1B54C-9F2B-34F9-83AC-89B4967174BB}"/>
              </a:ext>
            </a:extLst>
          </p:cNvPr>
          <p:cNvSpPr/>
          <p:nvPr/>
        </p:nvSpPr>
        <p:spPr bwMode="auto">
          <a:xfrm>
            <a:off x="7079750" y="6451604"/>
            <a:ext cx="1332000" cy="148423"/>
          </a:xfrm>
          <a:prstGeom prst="rect">
            <a:avLst/>
          </a:prstGeom>
          <a:solidFill>
            <a:srgbClr val="FFFFFF"/>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ja-JP" altLang="en-US" sz="800">
                <a:solidFill>
                  <a:srgbClr val="575757"/>
                </a:solidFill>
                <a:latin typeface="Trebuchet MS" panose="020B0603020202020204" pitchFamily="34" charset="0"/>
                <a:ea typeface="Meiryo UI" panose="020B0604030504040204" pitchFamily="50" charset="-128"/>
              </a:rPr>
              <a:t>クレデンシャル対象抽出</a:t>
            </a:r>
            <a:endParaRPr lang="en-US" sz="800">
              <a:solidFill>
                <a:srgbClr val="575757"/>
              </a:solidFill>
              <a:latin typeface="Trebuchet MS" panose="020B0603020202020204" pitchFamily="34" charset="0"/>
              <a:ea typeface="Meiryo UI" panose="020B0604030504040204" pitchFamily="50" charset="-128"/>
            </a:endParaRPr>
          </a:p>
        </p:txBody>
      </p:sp>
      <p:sp>
        <p:nvSpPr>
          <p:cNvPr id="87" name="正方形/長方形 134">
            <a:extLst>
              <a:ext uri="{FF2B5EF4-FFF2-40B4-BE49-F238E27FC236}">
                <a16:creationId xmlns:a16="http://schemas.microsoft.com/office/drawing/2014/main" id="{D86130BF-49D9-94DD-3906-3F1A78A629BD}"/>
              </a:ext>
            </a:extLst>
          </p:cNvPr>
          <p:cNvSpPr/>
          <p:nvPr/>
        </p:nvSpPr>
        <p:spPr bwMode="auto">
          <a:xfrm>
            <a:off x="8697088" y="6451604"/>
            <a:ext cx="1224000" cy="148423"/>
          </a:xfrm>
          <a:prstGeom prst="rect">
            <a:avLst/>
          </a:prstGeom>
          <a:solidFill>
            <a:srgbClr val="FFFFFF"/>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ja-JP" altLang="en-US" sz="800">
                <a:solidFill>
                  <a:srgbClr val="575757"/>
                </a:solidFill>
                <a:latin typeface="Trebuchet MS" panose="020B0603020202020204" pitchFamily="34" charset="0"/>
                <a:ea typeface="Meiryo UI" panose="020B0604030504040204" pitchFamily="50" charset="-128"/>
              </a:rPr>
              <a:t>クレデンシャル発行</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8" name="Straight Arrow Connector 87">
            <a:extLst>
              <a:ext uri="{FF2B5EF4-FFF2-40B4-BE49-F238E27FC236}">
                <a16:creationId xmlns:a16="http://schemas.microsoft.com/office/drawing/2014/main" id="{4E63233A-219C-06C6-26B3-3BA4078FE77F}"/>
              </a:ext>
            </a:extLst>
          </p:cNvPr>
          <p:cNvCxnSpPr>
            <a:cxnSpLocks/>
            <a:stCxn id="31" idx="3"/>
            <a:endCxn id="87" idx="1"/>
          </p:cNvCxnSpPr>
          <p:nvPr/>
        </p:nvCxnSpPr>
        <p:spPr>
          <a:xfrm>
            <a:off x="8411750" y="6525816"/>
            <a:ext cx="285338"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18" name="正方形/長方形 134">
            <a:extLst>
              <a:ext uri="{FF2B5EF4-FFF2-40B4-BE49-F238E27FC236}">
                <a16:creationId xmlns:a16="http://schemas.microsoft.com/office/drawing/2014/main" id="{AB408164-8116-0317-3491-D4FF01A5CD47}"/>
              </a:ext>
            </a:extLst>
          </p:cNvPr>
          <p:cNvSpPr/>
          <p:nvPr/>
        </p:nvSpPr>
        <p:spPr bwMode="auto">
          <a:xfrm>
            <a:off x="4172362" y="968903"/>
            <a:ext cx="77169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オプトイン設定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22" name="正方形/長方形 134">
            <a:extLst>
              <a:ext uri="{FF2B5EF4-FFF2-40B4-BE49-F238E27FC236}">
                <a16:creationId xmlns:a16="http://schemas.microsoft.com/office/drawing/2014/main" id="{66589DA3-DCD8-5145-6EAC-513AC8C550E3}"/>
              </a:ext>
            </a:extLst>
          </p:cNvPr>
          <p:cNvSpPr/>
          <p:nvPr/>
        </p:nvSpPr>
        <p:spPr bwMode="auto">
          <a:xfrm>
            <a:off x="4172362" y="1167437"/>
            <a:ext cx="77169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問い合わせフォーム</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09" name="直線矢印コネクタ 77">
            <a:extLst>
              <a:ext uri="{FF2B5EF4-FFF2-40B4-BE49-F238E27FC236}">
                <a16:creationId xmlns:a16="http://schemas.microsoft.com/office/drawing/2014/main" id="{99FE2D7C-EC66-C66A-E937-9E497E09A162}"/>
              </a:ext>
            </a:extLst>
          </p:cNvPr>
          <p:cNvCxnSpPr>
            <a:cxnSpLocks/>
            <a:endCxn id="31" idx="1"/>
          </p:cNvCxnSpPr>
          <p:nvPr/>
        </p:nvCxnSpPr>
        <p:spPr>
          <a:xfrm rot="16200000" flipH="1">
            <a:off x="6663655" y="6109721"/>
            <a:ext cx="561526" cy="270664"/>
          </a:xfrm>
          <a:prstGeom prst="bentConnector2">
            <a:avLst/>
          </a:prstGeom>
          <a:noFill/>
          <a:ln w="9525" cap="flat" cmpd="sng" algn="ctr">
            <a:solidFill>
              <a:srgbClr val="6E6F73"/>
            </a:solidFill>
            <a:prstDash val="solid"/>
            <a:round/>
            <a:headEnd type="none" w="med" len="med"/>
            <a:tailEnd type="triangle" w="med" len="med"/>
          </a:ln>
          <a:effectLst/>
        </p:spPr>
      </p:cxnSp>
      <p:sp>
        <p:nvSpPr>
          <p:cNvPr id="191" name="正方形/長方形 134">
            <a:extLst>
              <a:ext uri="{FF2B5EF4-FFF2-40B4-BE49-F238E27FC236}">
                <a16:creationId xmlns:a16="http://schemas.microsoft.com/office/drawing/2014/main" id="{419167A2-65BE-8343-0ABA-2EC141BBBA45}"/>
              </a:ext>
            </a:extLst>
          </p:cNvPr>
          <p:cNvSpPr/>
          <p:nvPr/>
        </p:nvSpPr>
        <p:spPr bwMode="auto">
          <a:xfrm>
            <a:off x="6025414" y="2443466"/>
            <a:ext cx="5816045" cy="467063"/>
          </a:xfrm>
          <a:prstGeom prst="rect">
            <a:avLst/>
          </a:prstGeom>
          <a:solidFill>
            <a:schemeClr val="accent4">
              <a:lumMod val="20000"/>
              <a:lumOff val="80000"/>
            </a:scheme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ジョブ標準履歴フォーマット</a:t>
            </a:r>
            <a:endParaRPr lang="en-US" sz="800">
              <a:solidFill>
                <a:srgbClr val="575757"/>
              </a:solidFill>
              <a:latin typeface="Trebuchet MS" panose="020B0603020202020204" pitchFamily="34" charset="0"/>
              <a:ea typeface="Meiryo UI" panose="020B0604030504040204" pitchFamily="50" charset="-128"/>
            </a:endParaRPr>
          </a:p>
        </p:txBody>
      </p:sp>
      <p:sp>
        <p:nvSpPr>
          <p:cNvPr id="2" name="正方形/長方形 134">
            <a:extLst>
              <a:ext uri="{FF2B5EF4-FFF2-40B4-BE49-F238E27FC236}">
                <a16:creationId xmlns:a16="http://schemas.microsoft.com/office/drawing/2014/main" id="{2712C8B9-2404-352E-8080-93427A2D6E73}"/>
              </a:ext>
            </a:extLst>
          </p:cNvPr>
          <p:cNvSpPr/>
          <p:nvPr/>
        </p:nvSpPr>
        <p:spPr bwMode="auto">
          <a:xfrm>
            <a:off x="6025414" y="836874"/>
            <a:ext cx="5804635" cy="1571603"/>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ユーザ管理</a:t>
            </a:r>
            <a:endParaRPr lang="en-US" altLang="ja-JP" sz="800" kern="0">
              <a:solidFill>
                <a:srgbClr val="575757"/>
              </a:solidFill>
              <a:latin typeface="Trebuchet MS" panose="020B0603020202020204" pitchFamily="34" charset="0"/>
              <a:ea typeface="Meiryo UI" panose="020B0604030504040204" pitchFamily="50" charset="-128"/>
            </a:endParaRPr>
          </a:p>
        </p:txBody>
      </p:sp>
      <p:sp>
        <p:nvSpPr>
          <p:cNvPr id="4" name="正方形/長方形 134">
            <a:extLst>
              <a:ext uri="{FF2B5EF4-FFF2-40B4-BE49-F238E27FC236}">
                <a16:creationId xmlns:a16="http://schemas.microsoft.com/office/drawing/2014/main" id="{1A38D5E5-6CD3-E9C2-4763-DAAD5F716839}"/>
              </a:ext>
            </a:extLst>
          </p:cNvPr>
          <p:cNvSpPr/>
          <p:nvPr/>
        </p:nvSpPr>
        <p:spPr bwMode="auto">
          <a:xfrm>
            <a:off x="6239472" y="896895"/>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ユーザ管理</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従業員</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5" name="正方形/長方形 134">
            <a:extLst>
              <a:ext uri="{FF2B5EF4-FFF2-40B4-BE49-F238E27FC236}">
                <a16:creationId xmlns:a16="http://schemas.microsoft.com/office/drawing/2014/main" id="{6EE58456-865B-CB03-D08B-64636522E0D1}"/>
              </a:ext>
            </a:extLst>
          </p:cNvPr>
          <p:cNvSpPr/>
          <p:nvPr/>
        </p:nvSpPr>
        <p:spPr bwMode="auto">
          <a:xfrm>
            <a:off x="7056913" y="108994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6" name="直線矢印コネクタ 77">
            <a:extLst>
              <a:ext uri="{FF2B5EF4-FFF2-40B4-BE49-F238E27FC236}">
                <a16:creationId xmlns:a16="http://schemas.microsoft.com/office/drawing/2014/main" id="{0D166B0F-362A-008B-EB88-2FB40F13F9EA}"/>
              </a:ext>
            </a:extLst>
          </p:cNvPr>
          <p:cNvCxnSpPr>
            <a:cxnSpLocks/>
            <a:stCxn id="4" idx="2"/>
            <a:endCxn id="5" idx="1"/>
          </p:cNvCxnSpPr>
          <p:nvPr/>
        </p:nvCxnSpPr>
        <p:spPr>
          <a:xfrm rot="16200000" flipH="1">
            <a:off x="6821947" y="929190"/>
            <a:ext cx="118838"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7" name="正方形/長方形 134">
            <a:extLst>
              <a:ext uri="{FF2B5EF4-FFF2-40B4-BE49-F238E27FC236}">
                <a16:creationId xmlns:a16="http://schemas.microsoft.com/office/drawing/2014/main" id="{55F7ED4A-08F6-40CA-85C6-CFA4B69D98B4}"/>
              </a:ext>
            </a:extLst>
          </p:cNvPr>
          <p:cNvSpPr/>
          <p:nvPr/>
        </p:nvSpPr>
        <p:spPr bwMode="auto">
          <a:xfrm>
            <a:off x="7056913" y="151083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ユーザ招待</a:t>
            </a:r>
            <a:endParaRPr lang="en-US" sz="800">
              <a:solidFill>
                <a:srgbClr val="575757"/>
              </a:solidFill>
              <a:latin typeface="Trebuchet MS" panose="020B0603020202020204" pitchFamily="34" charset="0"/>
              <a:ea typeface="Meiryo UI" panose="020B0604030504040204" pitchFamily="50" charset="-128"/>
            </a:endParaRPr>
          </a:p>
        </p:txBody>
      </p:sp>
      <p:sp>
        <p:nvSpPr>
          <p:cNvPr id="8" name="正方形/長方形 134">
            <a:extLst>
              <a:ext uri="{FF2B5EF4-FFF2-40B4-BE49-F238E27FC236}">
                <a16:creationId xmlns:a16="http://schemas.microsoft.com/office/drawing/2014/main" id="{6E7EEB91-EDE8-1928-E338-4EC38DF8A958}"/>
              </a:ext>
            </a:extLst>
          </p:cNvPr>
          <p:cNvSpPr/>
          <p:nvPr/>
        </p:nvSpPr>
        <p:spPr bwMode="auto">
          <a:xfrm>
            <a:off x="8494182" y="129414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権限変更・削除</a:t>
            </a:r>
            <a:endParaRPr lang="en-US" sz="800">
              <a:solidFill>
                <a:srgbClr val="575757"/>
              </a:solidFill>
              <a:latin typeface="Trebuchet MS" panose="020B0603020202020204" pitchFamily="34" charset="0"/>
              <a:ea typeface="Meiryo UI" panose="020B0604030504040204" pitchFamily="50" charset="-128"/>
            </a:endParaRPr>
          </a:p>
        </p:txBody>
      </p:sp>
      <p:sp>
        <p:nvSpPr>
          <p:cNvPr id="11" name="正方形/長方形 134">
            <a:extLst>
              <a:ext uri="{FF2B5EF4-FFF2-40B4-BE49-F238E27FC236}">
                <a16:creationId xmlns:a16="http://schemas.microsoft.com/office/drawing/2014/main" id="{BCF81D2B-0C12-106F-7DFC-07E1C9819F2F}"/>
              </a:ext>
            </a:extLst>
          </p:cNvPr>
          <p:cNvSpPr/>
          <p:nvPr/>
        </p:nvSpPr>
        <p:spPr bwMode="auto">
          <a:xfrm>
            <a:off x="8494182" y="151083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招待情報一括取り込み</a:t>
            </a:r>
            <a:endParaRPr lang="en-US" sz="800">
              <a:solidFill>
                <a:srgbClr val="575757"/>
              </a:solidFill>
              <a:latin typeface="Trebuchet MS" panose="020B0603020202020204" pitchFamily="34" charset="0"/>
              <a:ea typeface="Meiryo UI" panose="020B0604030504040204" pitchFamily="50" charset="-128"/>
            </a:endParaRPr>
          </a:p>
        </p:txBody>
      </p:sp>
      <p:sp>
        <p:nvSpPr>
          <p:cNvPr id="12" name="正方形/長方形 134">
            <a:extLst>
              <a:ext uri="{FF2B5EF4-FFF2-40B4-BE49-F238E27FC236}">
                <a16:creationId xmlns:a16="http://schemas.microsoft.com/office/drawing/2014/main" id="{A05B77BA-F25D-DAFB-CD55-1090115D4A10}"/>
              </a:ext>
            </a:extLst>
          </p:cNvPr>
          <p:cNvSpPr/>
          <p:nvPr/>
        </p:nvSpPr>
        <p:spPr bwMode="auto">
          <a:xfrm>
            <a:off x="7056913" y="172644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13" name="正方形/長方形 134">
            <a:extLst>
              <a:ext uri="{FF2B5EF4-FFF2-40B4-BE49-F238E27FC236}">
                <a16:creationId xmlns:a16="http://schemas.microsoft.com/office/drawing/2014/main" id="{AACA7FD0-DBAD-7A17-85BB-A41A49EF2133}"/>
              </a:ext>
            </a:extLst>
          </p:cNvPr>
          <p:cNvSpPr/>
          <p:nvPr/>
        </p:nvSpPr>
        <p:spPr bwMode="auto">
          <a:xfrm>
            <a:off x="8494182" y="1726447"/>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登録情報一括取り込み</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4" name="直線矢印コネクタ 77">
            <a:extLst>
              <a:ext uri="{FF2B5EF4-FFF2-40B4-BE49-F238E27FC236}">
                <a16:creationId xmlns:a16="http://schemas.microsoft.com/office/drawing/2014/main" id="{C37DE067-0F94-1FE0-4450-AE7CF4B8835B}"/>
              </a:ext>
            </a:extLst>
          </p:cNvPr>
          <p:cNvCxnSpPr>
            <a:cxnSpLocks/>
            <a:stCxn id="4" idx="2"/>
            <a:endCxn id="7" idx="1"/>
          </p:cNvCxnSpPr>
          <p:nvPr/>
        </p:nvCxnSpPr>
        <p:spPr>
          <a:xfrm rot="16200000" flipH="1">
            <a:off x="6611502" y="1139635"/>
            <a:ext cx="539728"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 name="直線矢印コネクタ 77">
            <a:extLst>
              <a:ext uri="{FF2B5EF4-FFF2-40B4-BE49-F238E27FC236}">
                <a16:creationId xmlns:a16="http://schemas.microsoft.com/office/drawing/2014/main" id="{061FCC8B-BBE8-3000-4C98-E0C993DEF7CC}"/>
              </a:ext>
            </a:extLst>
          </p:cNvPr>
          <p:cNvCxnSpPr>
            <a:cxnSpLocks/>
            <a:stCxn id="4" idx="2"/>
            <a:endCxn id="12" idx="1"/>
          </p:cNvCxnSpPr>
          <p:nvPr/>
        </p:nvCxnSpPr>
        <p:spPr>
          <a:xfrm rot="16200000" flipH="1">
            <a:off x="6503696" y="1247441"/>
            <a:ext cx="755341"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6" name="正方形/長方形 134">
            <a:extLst>
              <a:ext uri="{FF2B5EF4-FFF2-40B4-BE49-F238E27FC236}">
                <a16:creationId xmlns:a16="http://schemas.microsoft.com/office/drawing/2014/main" id="{4E9779D0-A97C-BC4C-B9D4-46516023C970}"/>
              </a:ext>
            </a:extLst>
          </p:cNvPr>
          <p:cNvSpPr/>
          <p:nvPr/>
        </p:nvSpPr>
        <p:spPr bwMode="auto">
          <a:xfrm>
            <a:off x="10106020" y="129414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修正対象エクスポート</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インポート</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9" name="Straight Arrow Connector 18">
            <a:extLst>
              <a:ext uri="{FF2B5EF4-FFF2-40B4-BE49-F238E27FC236}">
                <a16:creationId xmlns:a16="http://schemas.microsoft.com/office/drawing/2014/main" id="{B08164A3-44C3-9D1D-93DA-CEFF124B115A}"/>
              </a:ext>
            </a:extLst>
          </p:cNvPr>
          <p:cNvCxnSpPr>
            <a:cxnSpLocks/>
            <a:stCxn id="5" idx="3"/>
            <a:endCxn id="29" idx="1"/>
          </p:cNvCxnSpPr>
          <p:nvPr/>
        </p:nvCxnSpPr>
        <p:spPr>
          <a:xfrm>
            <a:off x="8240921" y="1164156"/>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3" name="Straight Arrow Connector 22">
            <a:extLst>
              <a:ext uri="{FF2B5EF4-FFF2-40B4-BE49-F238E27FC236}">
                <a16:creationId xmlns:a16="http://schemas.microsoft.com/office/drawing/2014/main" id="{9FCE7BDB-CDFF-FA78-9879-F27DF179360E}"/>
              </a:ext>
            </a:extLst>
          </p:cNvPr>
          <p:cNvCxnSpPr>
            <a:cxnSpLocks/>
            <a:stCxn id="8" idx="3"/>
            <a:endCxn id="16" idx="1"/>
          </p:cNvCxnSpPr>
          <p:nvPr/>
        </p:nvCxnSpPr>
        <p:spPr>
          <a:xfrm>
            <a:off x="9914991" y="1368356"/>
            <a:ext cx="191029"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4" name="Straight Arrow Connector 23">
            <a:extLst>
              <a:ext uri="{FF2B5EF4-FFF2-40B4-BE49-F238E27FC236}">
                <a16:creationId xmlns:a16="http://schemas.microsoft.com/office/drawing/2014/main" id="{C24459FA-0343-824F-07E3-E1934ADEA620}"/>
              </a:ext>
            </a:extLst>
          </p:cNvPr>
          <p:cNvCxnSpPr>
            <a:cxnSpLocks/>
            <a:stCxn id="7" idx="3"/>
            <a:endCxn id="11" idx="1"/>
          </p:cNvCxnSpPr>
          <p:nvPr/>
        </p:nvCxnSpPr>
        <p:spPr>
          <a:xfrm>
            <a:off x="8240921" y="1585046"/>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5" name="Straight Arrow Connector 24">
            <a:extLst>
              <a:ext uri="{FF2B5EF4-FFF2-40B4-BE49-F238E27FC236}">
                <a16:creationId xmlns:a16="http://schemas.microsoft.com/office/drawing/2014/main" id="{7443D64F-B120-D6EA-331C-E5FAA597A2AD}"/>
              </a:ext>
            </a:extLst>
          </p:cNvPr>
          <p:cNvCxnSpPr>
            <a:cxnSpLocks/>
            <a:stCxn id="12" idx="3"/>
            <a:endCxn id="13" idx="1"/>
          </p:cNvCxnSpPr>
          <p:nvPr/>
        </p:nvCxnSpPr>
        <p:spPr>
          <a:xfrm>
            <a:off x="8240921" y="1800659"/>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28" name="TextBox 27">
            <a:extLst>
              <a:ext uri="{FF2B5EF4-FFF2-40B4-BE49-F238E27FC236}">
                <a16:creationId xmlns:a16="http://schemas.microsoft.com/office/drawing/2014/main" id="{B1374198-E813-655B-BD40-3F91036238E5}"/>
              </a:ext>
            </a:extLst>
          </p:cNvPr>
          <p:cNvSpPr txBox="1"/>
          <p:nvPr/>
        </p:nvSpPr>
        <p:spPr>
          <a:xfrm>
            <a:off x="6485467" y="2086331"/>
            <a:ext cx="5041361" cy="3285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700">
                <a:solidFill>
                  <a:srgbClr val="575757"/>
                </a:solidFill>
                <a:ea typeface="Meiryo UI" panose="020B0604030504040204" pitchFamily="50" charset="-128"/>
              </a:rPr>
              <a:t>※</a:t>
            </a:r>
            <a:r>
              <a:rPr lang="ja-JP" altLang="en-US" sz="700">
                <a:solidFill>
                  <a:srgbClr val="575757"/>
                </a:solidFill>
                <a:ea typeface="Meiryo UI" panose="020B0604030504040204" pitchFamily="50" charset="-128"/>
              </a:rPr>
              <a:t>本人による操作が困難な場合（例：矯正施設・医療機関・福祉支援施設等）には、代理によるユーザ登録を認める</a:t>
            </a:r>
            <a:endParaRPr lang="en-US" altLang="ja-JP" sz="700">
              <a:solidFill>
                <a:srgbClr val="575757"/>
              </a:solidFill>
              <a:ea typeface="Meiryo UI" panose="020B0604030504040204" pitchFamily="50" charset="-128"/>
            </a:endParaRPr>
          </a:p>
          <a:p>
            <a:r>
              <a:rPr lang="en-US" altLang="ja-JP" sz="700">
                <a:solidFill>
                  <a:srgbClr val="575757"/>
                </a:solidFill>
                <a:ea typeface="Meiryo UI" panose="020B0604030504040204" pitchFamily="50" charset="-128"/>
              </a:rPr>
              <a:t>※</a:t>
            </a:r>
            <a:r>
              <a:rPr lang="ja-JP" altLang="en-US" sz="700">
                <a:solidFill>
                  <a:srgbClr val="575757"/>
                </a:solidFill>
                <a:ea typeface="Meiryo UI" panose="020B0604030504040204" pitchFamily="50" charset="-128"/>
              </a:rPr>
              <a:t>法人内のロール権限を削除することで、従業員のロール・企業との紐づけが解除される</a:t>
            </a:r>
            <a:endParaRPr lang="en-US" altLang="ja-JP" sz="700">
              <a:solidFill>
                <a:srgbClr val="575757"/>
              </a:solidFill>
              <a:ea typeface="Meiryo UI" panose="020B0604030504040204" pitchFamily="50" charset="-128"/>
            </a:endParaRPr>
          </a:p>
          <a:p>
            <a:r>
              <a:rPr lang="en-US" altLang="ja-JP" sz="700">
                <a:solidFill>
                  <a:srgbClr val="575757"/>
                </a:solidFill>
                <a:ea typeface="Meiryo UI" panose="020B0604030504040204" pitchFamily="50" charset="-128"/>
              </a:rPr>
              <a:t>※</a:t>
            </a:r>
            <a:r>
              <a:rPr lang="ja-JP" altLang="en-US" sz="700">
                <a:solidFill>
                  <a:srgbClr val="575757"/>
                </a:solidFill>
                <a:ea typeface="Meiryo UI" panose="020B0604030504040204" pitchFamily="50" charset="-128"/>
              </a:rPr>
              <a:t>ユーザ情報詳細画面より、ユーザの実績情報</a:t>
            </a:r>
            <a:r>
              <a:rPr lang="en-US" altLang="ja-JP" sz="700">
                <a:solidFill>
                  <a:srgbClr val="575757"/>
                </a:solidFill>
                <a:ea typeface="Meiryo UI" panose="020B0604030504040204" pitchFamily="50" charset="-128"/>
              </a:rPr>
              <a:t>(</a:t>
            </a:r>
            <a:r>
              <a:rPr lang="ja-JP" altLang="en-US" sz="700">
                <a:solidFill>
                  <a:srgbClr val="575757"/>
                </a:solidFill>
                <a:ea typeface="Meiryo UI" panose="020B0604030504040204" pitchFamily="50" charset="-128"/>
              </a:rPr>
              <a:t>履歴書・スキル診断・学習結果・資格クレデンシャル</a:t>
            </a:r>
            <a:r>
              <a:rPr lang="en-US" altLang="ja-JP" sz="700">
                <a:solidFill>
                  <a:srgbClr val="575757"/>
                </a:solidFill>
                <a:ea typeface="Meiryo UI" panose="020B0604030504040204" pitchFamily="50" charset="-128"/>
              </a:rPr>
              <a:t>)</a:t>
            </a:r>
            <a:r>
              <a:rPr lang="ja-JP" altLang="en-US" sz="700">
                <a:solidFill>
                  <a:srgbClr val="575757"/>
                </a:solidFill>
                <a:ea typeface="Meiryo UI" panose="020B0604030504040204" pitchFamily="50" charset="-128"/>
              </a:rPr>
              <a:t>へ遷移</a:t>
            </a:r>
            <a:endParaRPr lang="en-US" sz="700">
              <a:solidFill>
                <a:srgbClr val="575757"/>
              </a:solidFill>
              <a:ea typeface="Meiryo UI" panose="020B0604030504040204" pitchFamily="50" charset="-128"/>
            </a:endParaRPr>
          </a:p>
        </p:txBody>
      </p:sp>
      <p:sp>
        <p:nvSpPr>
          <p:cNvPr id="29" name="正方形/長方形 134">
            <a:extLst>
              <a:ext uri="{FF2B5EF4-FFF2-40B4-BE49-F238E27FC236}">
                <a16:creationId xmlns:a16="http://schemas.microsoft.com/office/drawing/2014/main" id="{F8019167-B13C-E3B1-75AD-3ABCAEE0D869}"/>
              </a:ext>
            </a:extLst>
          </p:cNvPr>
          <p:cNvSpPr/>
          <p:nvPr/>
        </p:nvSpPr>
        <p:spPr bwMode="auto">
          <a:xfrm>
            <a:off x="8494182" y="108994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ユーザ情報詳細</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0" name="直線矢印コネクタ 77">
            <a:extLst>
              <a:ext uri="{FF2B5EF4-FFF2-40B4-BE49-F238E27FC236}">
                <a16:creationId xmlns:a16="http://schemas.microsoft.com/office/drawing/2014/main" id="{6DDBC668-ABE1-7D28-E255-9263F313EA4E}"/>
              </a:ext>
            </a:extLst>
          </p:cNvPr>
          <p:cNvCxnSpPr>
            <a:cxnSpLocks/>
            <a:stCxn id="5" idx="3"/>
            <a:endCxn id="8" idx="1"/>
          </p:cNvCxnSpPr>
          <p:nvPr/>
        </p:nvCxnSpPr>
        <p:spPr>
          <a:xfrm>
            <a:off x="8240921" y="1164156"/>
            <a:ext cx="253261" cy="204200"/>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37" name="正方形/長方形 134">
            <a:extLst>
              <a:ext uri="{FF2B5EF4-FFF2-40B4-BE49-F238E27FC236}">
                <a16:creationId xmlns:a16="http://schemas.microsoft.com/office/drawing/2014/main" id="{C7A2764F-CB56-45F6-A15C-B8CE6200ED24}"/>
              </a:ext>
            </a:extLst>
          </p:cNvPr>
          <p:cNvSpPr/>
          <p:nvPr/>
        </p:nvSpPr>
        <p:spPr bwMode="auto">
          <a:xfrm>
            <a:off x="10106021" y="2552086"/>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ファイル出力</a:t>
            </a:r>
            <a:r>
              <a:rPr lang="en-US" altLang="ja-JP" sz="800">
                <a:solidFill>
                  <a:srgbClr val="575757"/>
                </a:solidFill>
                <a:latin typeface="Trebuchet MS" panose="020B0603020202020204" pitchFamily="34" charset="0"/>
                <a:ea typeface="Meiryo UI" panose="020B0604030504040204" pitchFamily="50" charset="-128"/>
              </a:rPr>
              <a:t>(pdf/xml </a:t>
            </a:r>
            <a:r>
              <a:rPr lang="ja-JP" altLang="en-US" sz="800">
                <a:solidFill>
                  <a:srgbClr val="575757"/>
                </a:solidFill>
                <a:latin typeface="Trebuchet MS" panose="020B0603020202020204" pitchFamily="34" charset="0"/>
                <a:ea typeface="Meiryo UI" panose="020B0604030504040204" pitchFamily="50" charset="-128"/>
              </a:rPr>
              <a:t>他</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39" name="正方形/長方形 134">
            <a:extLst>
              <a:ext uri="{FF2B5EF4-FFF2-40B4-BE49-F238E27FC236}">
                <a16:creationId xmlns:a16="http://schemas.microsoft.com/office/drawing/2014/main" id="{CC506490-3FAF-56DA-07C3-9DC28D5BC153}"/>
              </a:ext>
            </a:extLst>
          </p:cNvPr>
          <p:cNvSpPr/>
          <p:nvPr/>
        </p:nvSpPr>
        <p:spPr bwMode="auto">
          <a:xfrm>
            <a:off x="8494183" y="2552086"/>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FF0000"/>
                </a:solidFill>
                <a:latin typeface="Trebuchet MS" panose="020B0603020202020204" pitchFamily="34" charset="0"/>
                <a:ea typeface="Meiryo UI" panose="020B0604030504040204" pitchFamily="50" charset="-128"/>
              </a:rPr>
              <a:t>履歴書　詳細表示</a:t>
            </a:r>
            <a:endParaRPr lang="en-US" sz="800" dirty="0">
              <a:solidFill>
                <a:srgbClr val="FF0000"/>
              </a:solidFill>
              <a:latin typeface="Trebuchet MS" panose="020B0603020202020204" pitchFamily="34" charset="0"/>
              <a:ea typeface="Meiryo UI" panose="020B0604030504040204" pitchFamily="50" charset="-128"/>
            </a:endParaRPr>
          </a:p>
        </p:txBody>
      </p:sp>
      <p:cxnSp>
        <p:nvCxnSpPr>
          <p:cNvPr id="40" name="Straight Arrow Connector 39">
            <a:extLst>
              <a:ext uri="{FF2B5EF4-FFF2-40B4-BE49-F238E27FC236}">
                <a16:creationId xmlns:a16="http://schemas.microsoft.com/office/drawing/2014/main" id="{EC80E7C1-DA56-4603-E8F8-8794BD701C89}"/>
              </a:ext>
            </a:extLst>
          </p:cNvPr>
          <p:cNvCxnSpPr>
            <a:cxnSpLocks/>
            <a:stCxn id="39" idx="3"/>
            <a:endCxn id="37" idx="1"/>
          </p:cNvCxnSpPr>
          <p:nvPr/>
        </p:nvCxnSpPr>
        <p:spPr>
          <a:xfrm>
            <a:off x="9914992" y="2626298"/>
            <a:ext cx="191029" cy="0"/>
          </a:xfrm>
          <a:prstGeom prst="straightConnector1">
            <a:avLst/>
          </a:prstGeom>
          <a:noFill/>
          <a:ln w="9525" cap="flat" cmpd="sng" algn="ctr">
            <a:solidFill>
              <a:srgbClr val="FF0000"/>
            </a:solidFill>
            <a:prstDash val="solid"/>
            <a:round/>
            <a:headEnd type="none" w="med" len="med"/>
            <a:tailEnd type="triangle" w="med" len="med"/>
          </a:ln>
          <a:effectLst/>
        </p:spPr>
      </p:cxnSp>
      <p:cxnSp>
        <p:nvCxnSpPr>
          <p:cNvPr id="42" name="直線矢印コネクタ 77">
            <a:extLst>
              <a:ext uri="{FF2B5EF4-FFF2-40B4-BE49-F238E27FC236}">
                <a16:creationId xmlns:a16="http://schemas.microsoft.com/office/drawing/2014/main" id="{4E5782AB-D5F5-4641-C76B-349021F6E051}"/>
              </a:ext>
            </a:extLst>
          </p:cNvPr>
          <p:cNvCxnSpPr>
            <a:cxnSpLocks/>
            <a:stCxn id="112" idx="3"/>
            <a:endCxn id="39" idx="1"/>
          </p:cNvCxnSpPr>
          <p:nvPr/>
        </p:nvCxnSpPr>
        <p:spPr>
          <a:xfrm flipH="1">
            <a:off x="8494183" y="1164156"/>
            <a:ext cx="3032646" cy="1462142"/>
          </a:xfrm>
          <a:prstGeom prst="bentConnector5">
            <a:avLst>
              <a:gd name="adj1" fmla="val -12401"/>
              <a:gd name="adj2" fmla="val 93037"/>
              <a:gd name="adj3" fmla="val 107538"/>
            </a:avLst>
          </a:prstGeom>
          <a:noFill/>
          <a:ln w="9525" cap="flat" cmpd="sng" algn="ctr">
            <a:solidFill>
              <a:srgbClr val="FF0000"/>
            </a:solidFill>
            <a:prstDash val="solid"/>
            <a:round/>
            <a:headEnd type="none" w="med" len="med"/>
            <a:tailEnd type="triangle" w="med" len="med"/>
          </a:ln>
          <a:effectLst/>
        </p:spPr>
      </p:cxnSp>
      <p:sp>
        <p:nvSpPr>
          <p:cNvPr id="90" name="正方形/長方形 134">
            <a:extLst>
              <a:ext uri="{FF2B5EF4-FFF2-40B4-BE49-F238E27FC236}">
                <a16:creationId xmlns:a16="http://schemas.microsoft.com/office/drawing/2014/main" id="{8D5479F1-9931-4DCE-42FC-15EE0201E683}"/>
              </a:ext>
            </a:extLst>
          </p:cNvPr>
          <p:cNvSpPr/>
          <p:nvPr/>
        </p:nvSpPr>
        <p:spPr bwMode="auto">
          <a:xfrm>
            <a:off x="7056913" y="1923228"/>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所属解除申請一覧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92" name="正方形/長方形 134">
            <a:extLst>
              <a:ext uri="{FF2B5EF4-FFF2-40B4-BE49-F238E27FC236}">
                <a16:creationId xmlns:a16="http://schemas.microsoft.com/office/drawing/2014/main" id="{96FBDA58-72CD-F3BC-5DC3-386A9120FFB4}"/>
              </a:ext>
            </a:extLst>
          </p:cNvPr>
          <p:cNvSpPr/>
          <p:nvPr/>
        </p:nvSpPr>
        <p:spPr bwMode="auto">
          <a:xfrm>
            <a:off x="8494182" y="1923228"/>
            <a:ext cx="303264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所属解除申請承認・ポータブル申請承認</a:t>
            </a:r>
            <a:endParaRPr lang="en-US" altLang="ja-JP" sz="800">
              <a:solidFill>
                <a:srgbClr val="575757"/>
              </a:solidFill>
              <a:latin typeface="Trebuchet MS" panose="020B0603020202020204" pitchFamily="34" charset="0"/>
              <a:ea typeface="Meiryo UI" panose="020B0604030504040204" pitchFamily="50" charset="-128"/>
            </a:endParaRPr>
          </a:p>
        </p:txBody>
      </p:sp>
      <p:cxnSp>
        <p:nvCxnSpPr>
          <p:cNvPr id="93" name="Straight Arrow Connector 92">
            <a:extLst>
              <a:ext uri="{FF2B5EF4-FFF2-40B4-BE49-F238E27FC236}">
                <a16:creationId xmlns:a16="http://schemas.microsoft.com/office/drawing/2014/main" id="{27586267-1336-E119-D164-42956583CAB5}"/>
              </a:ext>
            </a:extLst>
          </p:cNvPr>
          <p:cNvCxnSpPr>
            <a:cxnSpLocks/>
            <a:stCxn id="90" idx="3"/>
            <a:endCxn id="92" idx="1"/>
          </p:cNvCxnSpPr>
          <p:nvPr/>
        </p:nvCxnSpPr>
        <p:spPr>
          <a:xfrm>
            <a:off x="8240921" y="1997440"/>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94" name="直線矢印コネクタ 77">
            <a:extLst>
              <a:ext uri="{FF2B5EF4-FFF2-40B4-BE49-F238E27FC236}">
                <a16:creationId xmlns:a16="http://schemas.microsoft.com/office/drawing/2014/main" id="{EEFBFF3C-627E-4A57-6F9F-5D9284655E98}"/>
              </a:ext>
            </a:extLst>
          </p:cNvPr>
          <p:cNvCxnSpPr>
            <a:cxnSpLocks/>
            <a:stCxn id="4" idx="2"/>
            <a:endCxn id="90" idx="1"/>
          </p:cNvCxnSpPr>
          <p:nvPr/>
        </p:nvCxnSpPr>
        <p:spPr>
          <a:xfrm rot="16200000" flipH="1">
            <a:off x="6405305" y="1345832"/>
            <a:ext cx="952122"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96" name="正方形/長方形 134">
            <a:extLst>
              <a:ext uri="{FF2B5EF4-FFF2-40B4-BE49-F238E27FC236}">
                <a16:creationId xmlns:a16="http://schemas.microsoft.com/office/drawing/2014/main" id="{D7786E30-A112-35A2-85D9-6E79AD41C3B6}"/>
              </a:ext>
            </a:extLst>
          </p:cNvPr>
          <p:cNvSpPr/>
          <p:nvPr/>
        </p:nvSpPr>
        <p:spPr bwMode="auto">
          <a:xfrm>
            <a:off x="10106020" y="151660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招待対象エクスポート</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インポート</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00" name="Straight Arrow Connector 99">
            <a:extLst>
              <a:ext uri="{FF2B5EF4-FFF2-40B4-BE49-F238E27FC236}">
                <a16:creationId xmlns:a16="http://schemas.microsoft.com/office/drawing/2014/main" id="{7C6A3822-8289-AAF2-DB8A-77048AAB628C}"/>
              </a:ext>
            </a:extLst>
          </p:cNvPr>
          <p:cNvCxnSpPr>
            <a:cxnSpLocks/>
            <a:endCxn id="96" idx="1"/>
          </p:cNvCxnSpPr>
          <p:nvPr/>
        </p:nvCxnSpPr>
        <p:spPr>
          <a:xfrm>
            <a:off x="9914991" y="1590817"/>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03" name="正方形/長方形 134">
            <a:extLst>
              <a:ext uri="{FF2B5EF4-FFF2-40B4-BE49-F238E27FC236}">
                <a16:creationId xmlns:a16="http://schemas.microsoft.com/office/drawing/2014/main" id="{2045CF97-7B9A-DD85-E040-AE7161BA3A0D}"/>
              </a:ext>
            </a:extLst>
          </p:cNvPr>
          <p:cNvSpPr/>
          <p:nvPr/>
        </p:nvSpPr>
        <p:spPr bwMode="auto">
          <a:xfrm>
            <a:off x="10106020" y="172034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登録対象エクスポート</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インポート</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06" name="Straight Arrow Connector 105">
            <a:extLst>
              <a:ext uri="{FF2B5EF4-FFF2-40B4-BE49-F238E27FC236}">
                <a16:creationId xmlns:a16="http://schemas.microsoft.com/office/drawing/2014/main" id="{3898EAAA-47EE-E00D-B072-AC412D87339D}"/>
              </a:ext>
            </a:extLst>
          </p:cNvPr>
          <p:cNvCxnSpPr>
            <a:cxnSpLocks/>
            <a:endCxn id="103" idx="1"/>
          </p:cNvCxnSpPr>
          <p:nvPr/>
        </p:nvCxnSpPr>
        <p:spPr>
          <a:xfrm>
            <a:off x="9914991" y="1794554"/>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12" name="正方形/長方形 134">
            <a:extLst>
              <a:ext uri="{FF2B5EF4-FFF2-40B4-BE49-F238E27FC236}">
                <a16:creationId xmlns:a16="http://schemas.microsoft.com/office/drawing/2014/main" id="{B6631C63-9974-D108-8F8F-59610450D1AC}"/>
              </a:ext>
            </a:extLst>
          </p:cNvPr>
          <p:cNvSpPr/>
          <p:nvPr/>
        </p:nvSpPr>
        <p:spPr bwMode="auto">
          <a:xfrm>
            <a:off x="10106020" y="1089944"/>
            <a:ext cx="1420809" cy="148423"/>
          </a:xfrm>
          <a:prstGeom prst="rect">
            <a:avLst/>
          </a:prstGeom>
          <a:solidFill>
            <a:schemeClr val="bg1">
              <a:lumMod val="95000"/>
            </a:schemeClr>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p>
            <a:pPr>
              <a:defRPr/>
            </a:pPr>
            <a:r>
              <a:rPr lang="ja-JP" altLang="en-US" sz="800" dirty="0">
                <a:solidFill>
                  <a:srgbClr val="FF0000"/>
                </a:solidFill>
                <a:latin typeface="Trebuchet MS" panose="020B0603020202020204" pitchFamily="34" charset="0"/>
                <a:ea typeface="Meiryo UI" panose="020B0604030504040204" pitchFamily="50" charset="-128"/>
              </a:rPr>
              <a:t>各機能セクション ユーザ詳細へ</a:t>
            </a:r>
            <a:endParaRPr lang="en-US" sz="800" dirty="0">
              <a:solidFill>
                <a:srgbClr val="FF0000"/>
              </a:solidFill>
              <a:latin typeface="Trebuchet MS" panose="020B0603020202020204" pitchFamily="34" charset="0"/>
              <a:ea typeface="Meiryo UI" panose="020B0604030504040204" pitchFamily="50" charset="-128"/>
            </a:endParaRPr>
          </a:p>
        </p:txBody>
      </p:sp>
      <p:cxnSp>
        <p:nvCxnSpPr>
          <p:cNvPr id="127" name="Straight Arrow Connector 126">
            <a:extLst>
              <a:ext uri="{FF2B5EF4-FFF2-40B4-BE49-F238E27FC236}">
                <a16:creationId xmlns:a16="http://schemas.microsoft.com/office/drawing/2014/main" id="{27806EB2-73DD-0A7B-4150-4614E1568359}"/>
              </a:ext>
            </a:extLst>
          </p:cNvPr>
          <p:cNvCxnSpPr>
            <a:cxnSpLocks/>
          </p:cNvCxnSpPr>
          <p:nvPr/>
        </p:nvCxnSpPr>
        <p:spPr>
          <a:xfrm>
            <a:off x="9914991" y="1164082"/>
            <a:ext cx="191029" cy="0"/>
          </a:xfrm>
          <a:prstGeom prst="straightConnector1">
            <a:avLst/>
          </a:prstGeom>
          <a:noFill/>
          <a:ln w="9525" cap="flat" cmpd="sng" algn="ctr">
            <a:solidFill>
              <a:srgbClr val="FF0000"/>
            </a:solidFill>
            <a:prstDash val="solid"/>
            <a:round/>
            <a:headEnd type="none" w="med" len="med"/>
            <a:tailEnd type="triangle" w="med" len="med"/>
          </a:ln>
          <a:effectLst/>
        </p:spPr>
      </p:cxnSp>
      <p:sp>
        <p:nvSpPr>
          <p:cNvPr id="146" name="正方形/長方形 134">
            <a:extLst>
              <a:ext uri="{FF2B5EF4-FFF2-40B4-BE49-F238E27FC236}">
                <a16:creationId xmlns:a16="http://schemas.microsoft.com/office/drawing/2014/main" id="{07284558-7D4B-7D97-4061-A0F76A6EEBF4}"/>
              </a:ext>
            </a:extLst>
          </p:cNvPr>
          <p:cNvSpPr/>
          <p:nvPr/>
        </p:nvSpPr>
        <p:spPr bwMode="auto">
          <a:xfrm>
            <a:off x="10106021" y="3497857"/>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FF0000"/>
                </a:solidFill>
                <a:latin typeface="Trebuchet MS" panose="020B0603020202020204" pitchFamily="34" charset="0"/>
                <a:ea typeface="Meiryo UI" panose="020B0604030504040204" pitchFamily="50" charset="-128"/>
              </a:rPr>
              <a:t>ファイル出力</a:t>
            </a:r>
            <a:r>
              <a:rPr lang="en-US" altLang="ja-JP" sz="800" dirty="0">
                <a:solidFill>
                  <a:srgbClr val="FF0000"/>
                </a:solidFill>
                <a:latin typeface="Trebuchet MS" panose="020B0603020202020204" pitchFamily="34" charset="0"/>
                <a:ea typeface="Meiryo UI" panose="020B0604030504040204" pitchFamily="50" charset="-128"/>
              </a:rPr>
              <a:t>(pdf)</a:t>
            </a:r>
            <a:endParaRPr lang="en-US" sz="800" dirty="0">
              <a:solidFill>
                <a:srgbClr val="FF0000"/>
              </a:solidFill>
              <a:latin typeface="Trebuchet MS" panose="020B0603020202020204" pitchFamily="34" charset="0"/>
              <a:ea typeface="Meiryo UI" panose="020B0604030504040204" pitchFamily="50" charset="-128"/>
            </a:endParaRPr>
          </a:p>
        </p:txBody>
      </p:sp>
      <p:sp>
        <p:nvSpPr>
          <p:cNvPr id="149" name="正方形/長方形 134">
            <a:extLst>
              <a:ext uri="{FF2B5EF4-FFF2-40B4-BE49-F238E27FC236}">
                <a16:creationId xmlns:a16="http://schemas.microsoft.com/office/drawing/2014/main" id="{73DF1BBD-7AE3-C601-AEB8-C2AEA51E59BF}"/>
              </a:ext>
            </a:extLst>
          </p:cNvPr>
          <p:cNvSpPr/>
          <p:nvPr/>
        </p:nvSpPr>
        <p:spPr bwMode="auto">
          <a:xfrm>
            <a:off x="8494183" y="3497857"/>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FF0000"/>
                </a:solidFill>
                <a:latin typeface="Trebuchet MS" panose="020B0603020202020204" pitchFamily="34" charset="0"/>
                <a:ea typeface="Meiryo UI" panose="020B0604030504040204" pitchFamily="50" charset="-128"/>
              </a:rPr>
              <a:t>アセスメント結果　詳細表示</a:t>
            </a:r>
            <a:endParaRPr lang="en-US" sz="800" dirty="0">
              <a:solidFill>
                <a:srgbClr val="FF0000"/>
              </a:solidFill>
              <a:latin typeface="Trebuchet MS" panose="020B0603020202020204" pitchFamily="34" charset="0"/>
              <a:ea typeface="Meiryo UI" panose="020B0604030504040204" pitchFamily="50" charset="-128"/>
            </a:endParaRPr>
          </a:p>
        </p:txBody>
      </p:sp>
      <p:cxnSp>
        <p:nvCxnSpPr>
          <p:cNvPr id="161" name="Straight Arrow Connector 160">
            <a:extLst>
              <a:ext uri="{FF2B5EF4-FFF2-40B4-BE49-F238E27FC236}">
                <a16:creationId xmlns:a16="http://schemas.microsoft.com/office/drawing/2014/main" id="{4E4EBA6D-8FF4-F7B2-A9AE-3ABB7E93FB9F}"/>
              </a:ext>
            </a:extLst>
          </p:cNvPr>
          <p:cNvCxnSpPr>
            <a:cxnSpLocks/>
            <a:stCxn id="149" idx="3"/>
            <a:endCxn id="146" idx="1"/>
          </p:cNvCxnSpPr>
          <p:nvPr/>
        </p:nvCxnSpPr>
        <p:spPr>
          <a:xfrm>
            <a:off x="9914992" y="3572069"/>
            <a:ext cx="191029" cy="0"/>
          </a:xfrm>
          <a:prstGeom prst="straightConnector1">
            <a:avLst/>
          </a:prstGeom>
          <a:noFill/>
          <a:ln w="9525" cap="flat" cmpd="sng" algn="ctr">
            <a:solidFill>
              <a:srgbClr val="FF0000"/>
            </a:solidFill>
            <a:prstDash val="solid"/>
            <a:round/>
            <a:headEnd type="none" w="med" len="med"/>
            <a:tailEnd type="triangle" w="med" len="med"/>
          </a:ln>
          <a:effectLst/>
        </p:spPr>
      </p:cxnSp>
      <p:cxnSp>
        <p:nvCxnSpPr>
          <p:cNvPr id="164" name="直線矢印コネクタ 77">
            <a:extLst>
              <a:ext uri="{FF2B5EF4-FFF2-40B4-BE49-F238E27FC236}">
                <a16:creationId xmlns:a16="http://schemas.microsoft.com/office/drawing/2014/main" id="{0FB11BF3-4208-54DB-E897-3652340E59AF}"/>
              </a:ext>
            </a:extLst>
          </p:cNvPr>
          <p:cNvCxnSpPr>
            <a:cxnSpLocks/>
            <a:stCxn id="112" idx="3"/>
            <a:endCxn id="149" idx="1"/>
          </p:cNvCxnSpPr>
          <p:nvPr/>
        </p:nvCxnSpPr>
        <p:spPr>
          <a:xfrm flipH="1">
            <a:off x="8494183" y="1164156"/>
            <a:ext cx="3032646" cy="2407913"/>
          </a:xfrm>
          <a:prstGeom prst="bentConnector5">
            <a:avLst>
              <a:gd name="adj1" fmla="val -12401"/>
              <a:gd name="adj2" fmla="val 93597"/>
              <a:gd name="adj3" fmla="val 107538"/>
            </a:avLst>
          </a:prstGeom>
          <a:noFill/>
          <a:ln w="9525" cap="flat" cmpd="sng" algn="ctr">
            <a:solidFill>
              <a:srgbClr val="FF0000"/>
            </a:solidFill>
            <a:prstDash val="solid"/>
            <a:round/>
            <a:headEnd type="none" w="med" len="med"/>
            <a:tailEnd type="triangle" w="med" len="med"/>
          </a:ln>
          <a:effectLst/>
        </p:spPr>
      </p:cxnSp>
      <p:cxnSp>
        <p:nvCxnSpPr>
          <p:cNvPr id="172" name="直線矢印コネクタ 77">
            <a:extLst>
              <a:ext uri="{FF2B5EF4-FFF2-40B4-BE49-F238E27FC236}">
                <a16:creationId xmlns:a16="http://schemas.microsoft.com/office/drawing/2014/main" id="{A39EF148-CFDD-70DA-B79F-DBBAEB319EC4}"/>
              </a:ext>
            </a:extLst>
          </p:cNvPr>
          <p:cNvCxnSpPr>
            <a:cxnSpLocks/>
            <a:stCxn id="45" idx="3"/>
            <a:endCxn id="149" idx="1"/>
          </p:cNvCxnSpPr>
          <p:nvPr/>
        </p:nvCxnSpPr>
        <p:spPr>
          <a:xfrm flipH="1">
            <a:off x="8494183" y="3252559"/>
            <a:ext cx="3032647" cy="319510"/>
          </a:xfrm>
          <a:prstGeom prst="bentConnector5">
            <a:avLst>
              <a:gd name="adj1" fmla="val -7538"/>
              <a:gd name="adj2" fmla="val 35094"/>
              <a:gd name="adj3" fmla="val 108376"/>
            </a:avLst>
          </a:prstGeom>
          <a:noFill/>
          <a:ln w="9525" cap="flat" cmpd="sng" algn="ctr">
            <a:solidFill>
              <a:srgbClr val="FF0000"/>
            </a:solidFill>
            <a:prstDash val="solid"/>
            <a:round/>
            <a:headEnd type="none" w="med" len="med"/>
            <a:tailEnd type="triangle" w="med" len="med"/>
          </a:ln>
          <a:effectLst/>
        </p:spPr>
      </p:cxnSp>
      <p:sp>
        <p:nvSpPr>
          <p:cNvPr id="181" name="正方形/長方形 134">
            <a:extLst>
              <a:ext uri="{FF2B5EF4-FFF2-40B4-BE49-F238E27FC236}">
                <a16:creationId xmlns:a16="http://schemas.microsoft.com/office/drawing/2014/main" id="{F98DF0CD-4689-EBA0-2AD1-A512B042BA19}"/>
              </a:ext>
            </a:extLst>
          </p:cNvPr>
          <p:cNvSpPr/>
          <p:nvPr/>
        </p:nvSpPr>
        <p:spPr bwMode="auto">
          <a:xfrm>
            <a:off x="7056914" y="4062645"/>
            <a:ext cx="2858076"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en-US" sz="800" dirty="0">
                <a:solidFill>
                  <a:srgbClr val="FF0000"/>
                </a:solidFill>
              </a:rPr>
              <a:t>コンテンツ履修状況確認(検索・フィルタ)</a:t>
            </a:r>
          </a:p>
        </p:txBody>
      </p:sp>
      <p:sp>
        <p:nvSpPr>
          <p:cNvPr id="184" name="正方形/長方形 134">
            <a:extLst>
              <a:ext uri="{FF2B5EF4-FFF2-40B4-BE49-F238E27FC236}">
                <a16:creationId xmlns:a16="http://schemas.microsoft.com/office/drawing/2014/main" id="{3C8FB34E-1BC6-C613-00DE-8F437EBECE6C}"/>
              </a:ext>
            </a:extLst>
          </p:cNvPr>
          <p:cNvSpPr/>
          <p:nvPr/>
        </p:nvSpPr>
        <p:spPr bwMode="auto">
          <a:xfrm>
            <a:off x="6239473" y="3870327"/>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FF0000"/>
                </a:solidFill>
                <a:latin typeface="Trebuchet MS" panose="020B0603020202020204" pitchFamily="34" charset="0"/>
                <a:ea typeface="Meiryo UI" panose="020B0604030504040204" pitchFamily="50" charset="-128"/>
              </a:rPr>
              <a:t>企業内コンテンツ履修管理</a:t>
            </a:r>
            <a:endParaRPr lang="en-US" sz="800" dirty="0">
              <a:solidFill>
                <a:srgbClr val="FF0000"/>
              </a:solidFill>
              <a:latin typeface="Trebuchet MS" panose="020B0603020202020204" pitchFamily="34" charset="0"/>
              <a:ea typeface="Meiryo UI" panose="020B0604030504040204" pitchFamily="50" charset="-128"/>
            </a:endParaRPr>
          </a:p>
        </p:txBody>
      </p:sp>
      <p:cxnSp>
        <p:nvCxnSpPr>
          <p:cNvPr id="185" name="直線矢印コネクタ 77">
            <a:extLst>
              <a:ext uri="{FF2B5EF4-FFF2-40B4-BE49-F238E27FC236}">
                <a16:creationId xmlns:a16="http://schemas.microsoft.com/office/drawing/2014/main" id="{64EA2B88-AAE1-E204-A0DD-3DE0A1236312}"/>
              </a:ext>
            </a:extLst>
          </p:cNvPr>
          <p:cNvCxnSpPr>
            <a:cxnSpLocks/>
            <a:stCxn id="184" idx="2"/>
            <a:endCxn id="181" idx="1"/>
          </p:cNvCxnSpPr>
          <p:nvPr/>
        </p:nvCxnSpPr>
        <p:spPr>
          <a:xfrm rot="16200000" flipH="1">
            <a:off x="6873947" y="3953889"/>
            <a:ext cx="118107"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92" name="直線矢印コネクタ 77">
            <a:extLst>
              <a:ext uri="{FF2B5EF4-FFF2-40B4-BE49-F238E27FC236}">
                <a16:creationId xmlns:a16="http://schemas.microsoft.com/office/drawing/2014/main" id="{CB039CB2-B4C5-FE67-1448-E39E08F2F8A8}"/>
              </a:ext>
            </a:extLst>
          </p:cNvPr>
          <p:cNvCxnSpPr>
            <a:cxnSpLocks/>
            <a:stCxn id="112" idx="3"/>
            <a:endCxn id="181" idx="3"/>
          </p:cNvCxnSpPr>
          <p:nvPr/>
        </p:nvCxnSpPr>
        <p:spPr>
          <a:xfrm flipH="1">
            <a:off x="9914990" y="1164156"/>
            <a:ext cx="1611839" cy="2972701"/>
          </a:xfrm>
          <a:prstGeom prst="bentConnector3">
            <a:avLst>
              <a:gd name="adj1" fmla="val -23943"/>
            </a:avLst>
          </a:prstGeom>
          <a:noFill/>
          <a:ln w="9525" cap="flat" cmpd="sng" algn="ctr">
            <a:solidFill>
              <a:srgbClr val="FF0000"/>
            </a:solidFill>
            <a:prstDash val="solid"/>
            <a:round/>
            <a:headEnd type="none" w="med" len="med"/>
            <a:tailEnd type="triangle" w="med" len="med"/>
          </a:ln>
          <a:effectLst/>
        </p:spPr>
      </p:cxnSp>
      <p:cxnSp>
        <p:nvCxnSpPr>
          <p:cNvPr id="204" name="直線矢印コネクタ 77">
            <a:extLst>
              <a:ext uri="{FF2B5EF4-FFF2-40B4-BE49-F238E27FC236}">
                <a16:creationId xmlns:a16="http://schemas.microsoft.com/office/drawing/2014/main" id="{B075704A-3050-3E98-5AE6-FBA9B94F3448}"/>
              </a:ext>
            </a:extLst>
          </p:cNvPr>
          <p:cNvCxnSpPr>
            <a:cxnSpLocks/>
            <a:stCxn id="112" idx="3"/>
            <a:endCxn id="182" idx="3"/>
          </p:cNvCxnSpPr>
          <p:nvPr/>
        </p:nvCxnSpPr>
        <p:spPr>
          <a:xfrm flipH="1">
            <a:off x="11290028" y="1164156"/>
            <a:ext cx="236801" cy="4955866"/>
          </a:xfrm>
          <a:prstGeom prst="bentConnector3">
            <a:avLst>
              <a:gd name="adj1" fmla="val -158819"/>
            </a:avLst>
          </a:prstGeom>
          <a:noFill/>
          <a:ln w="9525" cap="flat" cmpd="sng" algn="ctr">
            <a:solidFill>
              <a:srgbClr val="FF0000"/>
            </a:solidFill>
            <a:prstDash val="solid"/>
            <a:round/>
            <a:headEnd type="none" w="med" len="med"/>
            <a:tailEnd type="triangle" w="med" len="med"/>
          </a:ln>
          <a:effectLst/>
        </p:spPr>
      </p:cxnSp>
      <p:cxnSp>
        <p:nvCxnSpPr>
          <p:cNvPr id="209" name="直線矢印コネクタ 77">
            <a:extLst>
              <a:ext uri="{FF2B5EF4-FFF2-40B4-BE49-F238E27FC236}">
                <a16:creationId xmlns:a16="http://schemas.microsoft.com/office/drawing/2014/main" id="{1A86420E-95C9-D754-08DA-B4E9EEAA52F1}"/>
              </a:ext>
            </a:extLst>
          </p:cNvPr>
          <p:cNvCxnSpPr>
            <a:cxnSpLocks/>
            <a:stCxn id="112" idx="3"/>
            <a:endCxn id="183" idx="3"/>
          </p:cNvCxnSpPr>
          <p:nvPr/>
        </p:nvCxnSpPr>
        <p:spPr>
          <a:xfrm flipH="1">
            <a:off x="11290028" y="1164156"/>
            <a:ext cx="236801" cy="5158155"/>
          </a:xfrm>
          <a:prstGeom prst="bentConnector3">
            <a:avLst>
              <a:gd name="adj1" fmla="val -158819"/>
            </a:avLst>
          </a:prstGeom>
          <a:noFill/>
          <a:ln w="9525" cap="flat" cmpd="sng" algn="ctr">
            <a:solidFill>
              <a:srgbClr val="FF0000"/>
            </a:solidFill>
            <a:prstDash val="solid"/>
            <a:round/>
            <a:headEnd type="none" w="med" len="med"/>
            <a:tailEnd type="triangle" w="med" len="med"/>
          </a:ln>
          <a:effectLst/>
        </p:spPr>
      </p:cxnSp>
      <p:sp>
        <p:nvSpPr>
          <p:cNvPr id="213" name="TextBox 212">
            <a:extLst>
              <a:ext uri="{FF2B5EF4-FFF2-40B4-BE49-F238E27FC236}">
                <a16:creationId xmlns:a16="http://schemas.microsoft.com/office/drawing/2014/main" id="{344AF8A9-A8D7-FADF-B3E9-CF5D0BAFC192}"/>
              </a:ext>
            </a:extLst>
          </p:cNvPr>
          <p:cNvSpPr txBox="1"/>
          <p:nvPr/>
        </p:nvSpPr>
        <p:spPr>
          <a:xfrm>
            <a:off x="8982075" y="6656641"/>
            <a:ext cx="2303608" cy="16333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lang="ja-JP" altLang="en-US" sz="700" dirty="0">
                <a:solidFill>
                  <a:srgbClr val="575757"/>
                </a:solidFill>
                <a:ea typeface="Meiryo UI" panose="020B0604030504040204" pitchFamily="50" charset="-128"/>
              </a:rPr>
              <a:t>バウチャーチケット管理　結果一覧</a:t>
            </a:r>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個人が選択された状態</a:t>
            </a:r>
            <a:r>
              <a:rPr lang="en-US" altLang="ja-JP" sz="700" dirty="0">
                <a:solidFill>
                  <a:srgbClr val="575757"/>
                </a:solidFill>
                <a:ea typeface="Meiryo UI" panose="020B0604030504040204" pitchFamily="50" charset="-128"/>
              </a:rPr>
              <a:t>)</a:t>
            </a:r>
          </a:p>
        </p:txBody>
      </p:sp>
      <p:cxnSp>
        <p:nvCxnSpPr>
          <p:cNvPr id="214" name="直線矢印コネクタ 77">
            <a:extLst>
              <a:ext uri="{FF2B5EF4-FFF2-40B4-BE49-F238E27FC236}">
                <a16:creationId xmlns:a16="http://schemas.microsoft.com/office/drawing/2014/main" id="{45812DEF-3021-5D0A-A6A3-E62E215A8E57}"/>
              </a:ext>
            </a:extLst>
          </p:cNvPr>
          <p:cNvCxnSpPr>
            <a:cxnSpLocks/>
            <a:stCxn id="112" idx="3"/>
            <a:endCxn id="213" idx="3"/>
          </p:cNvCxnSpPr>
          <p:nvPr/>
        </p:nvCxnSpPr>
        <p:spPr>
          <a:xfrm flipH="1">
            <a:off x="11285683" y="1164156"/>
            <a:ext cx="241146" cy="5574155"/>
          </a:xfrm>
          <a:prstGeom prst="bentConnector3">
            <a:avLst>
              <a:gd name="adj1" fmla="val -155957"/>
            </a:avLst>
          </a:prstGeom>
          <a:noFill/>
          <a:ln w="9525" cap="flat" cmpd="sng" algn="ctr">
            <a:solidFill>
              <a:srgbClr val="FF0000"/>
            </a:solidFill>
            <a:prstDash val="solid"/>
            <a:round/>
            <a:headEnd type="none" w="med" len="med"/>
            <a:tailEnd type="triangle" w="med" len="med"/>
          </a:ln>
          <a:effectLst/>
        </p:spPr>
      </p:cxnSp>
      <p:cxnSp>
        <p:nvCxnSpPr>
          <p:cNvPr id="219" name="直線矢印コネクタ 77">
            <a:extLst>
              <a:ext uri="{FF2B5EF4-FFF2-40B4-BE49-F238E27FC236}">
                <a16:creationId xmlns:a16="http://schemas.microsoft.com/office/drawing/2014/main" id="{0B90CF46-9BF3-379B-A5A5-F580895B1138}"/>
              </a:ext>
            </a:extLst>
          </p:cNvPr>
          <p:cNvCxnSpPr>
            <a:cxnSpLocks/>
            <a:stCxn id="53" idx="3"/>
          </p:cNvCxnSpPr>
          <p:nvPr/>
        </p:nvCxnSpPr>
        <p:spPr>
          <a:xfrm flipV="1">
            <a:off x="2201231" y="971107"/>
            <a:ext cx="4038241" cy="832485"/>
          </a:xfrm>
          <a:prstGeom prst="bentConnector3">
            <a:avLst>
              <a:gd name="adj1" fmla="val 82870"/>
            </a:avLst>
          </a:prstGeom>
          <a:noFill/>
          <a:ln w="9525" cap="flat" cmpd="sng" algn="ctr">
            <a:solidFill>
              <a:srgbClr val="6E6F73"/>
            </a:solidFill>
            <a:prstDash val="solid"/>
            <a:round/>
            <a:headEnd type="none" w="med" len="med"/>
            <a:tailEnd type="triangle" w="med" len="med"/>
          </a:ln>
          <a:effectLst/>
        </p:spPr>
      </p:cxnSp>
      <p:cxnSp>
        <p:nvCxnSpPr>
          <p:cNvPr id="222" name="直線矢印コネクタ 77">
            <a:extLst>
              <a:ext uri="{FF2B5EF4-FFF2-40B4-BE49-F238E27FC236}">
                <a16:creationId xmlns:a16="http://schemas.microsoft.com/office/drawing/2014/main" id="{82D4FD1A-68F5-D323-E68A-F02667A655F5}"/>
              </a:ext>
            </a:extLst>
          </p:cNvPr>
          <p:cNvCxnSpPr>
            <a:cxnSpLocks/>
            <a:stCxn id="53" idx="3"/>
            <a:endCxn id="184" idx="1"/>
          </p:cNvCxnSpPr>
          <p:nvPr/>
        </p:nvCxnSpPr>
        <p:spPr>
          <a:xfrm>
            <a:off x="2201231" y="1803592"/>
            <a:ext cx="4038242" cy="2140947"/>
          </a:xfrm>
          <a:prstGeom prst="bentConnector3">
            <a:avLst>
              <a:gd name="adj1" fmla="val 82383"/>
            </a:avLst>
          </a:prstGeom>
          <a:noFill/>
          <a:ln w="9525" cap="flat" cmpd="sng" algn="ctr">
            <a:solidFill>
              <a:srgbClr val="FF0000"/>
            </a:solidFill>
            <a:prstDash val="solid"/>
            <a:round/>
            <a:headEnd type="none" w="med" len="med"/>
            <a:tailEnd type="triangle" w="med" len="med"/>
          </a:ln>
          <a:effectLst/>
        </p:spPr>
      </p:cxnSp>
      <p:sp>
        <p:nvSpPr>
          <p:cNvPr id="231" name="TextBox 230">
            <a:extLst>
              <a:ext uri="{FF2B5EF4-FFF2-40B4-BE49-F238E27FC236}">
                <a16:creationId xmlns:a16="http://schemas.microsoft.com/office/drawing/2014/main" id="{41D9E3AF-DCB0-3329-F5BF-90F575CA36B3}"/>
              </a:ext>
            </a:extLst>
          </p:cNvPr>
          <p:cNvSpPr txBox="1"/>
          <p:nvPr/>
        </p:nvSpPr>
        <p:spPr>
          <a:xfrm>
            <a:off x="8644147" y="3390757"/>
            <a:ext cx="2000584" cy="89969"/>
          </a:xfrm>
          <a:prstGeom prst="rect">
            <a:avLst/>
          </a:prstGeom>
          <a:solidFill>
            <a:srgbClr val="FCE4EB"/>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700" dirty="0">
                <a:solidFill>
                  <a:srgbClr val="FF0000"/>
                </a:solidFill>
                <a:ea typeface="Meiryo UI" panose="020B0604030504040204" pitchFamily="50" charset="-128"/>
              </a:rPr>
              <a:t>従業員が選択されている状態で詳細画面へ遷移</a:t>
            </a:r>
            <a:endParaRPr lang="en-US" sz="700" dirty="0">
              <a:solidFill>
                <a:srgbClr val="FF0000"/>
              </a:solidFill>
              <a:ea typeface="Meiryo UI" panose="020B0604030504040204" pitchFamily="50" charset="-128"/>
            </a:endParaRPr>
          </a:p>
        </p:txBody>
      </p:sp>
      <p:sp>
        <p:nvSpPr>
          <p:cNvPr id="234" name="TextBox 233">
            <a:extLst>
              <a:ext uri="{FF2B5EF4-FFF2-40B4-BE49-F238E27FC236}">
                <a16:creationId xmlns:a16="http://schemas.microsoft.com/office/drawing/2014/main" id="{50BE9D62-7D85-C6B7-82F3-C6532FC961A3}"/>
              </a:ext>
            </a:extLst>
          </p:cNvPr>
          <p:cNvSpPr txBox="1"/>
          <p:nvPr/>
        </p:nvSpPr>
        <p:spPr>
          <a:xfrm>
            <a:off x="10183165" y="4106001"/>
            <a:ext cx="1503069" cy="89969"/>
          </a:xfrm>
          <a:prstGeom prst="rect">
            <a:avLst/>
          </a:prstGeom>
          <a:solidFill>
            <a:srgbClr val="C9E7CA"/>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700" dirty="0">
                <a:solidFill>
                  <a:srgbClr val="FF0000"/>
                </a:solidFill>
                <a:ea typeface="Meiryo UI" panose="020B0604030504040204" pitchFamily="50" charset="-128"/>
              </a:rPr>
              <a:t>従業員が選択されている状態で</a:t>
            </a:r>
            <a:br>
              <a:rPr lang="en-US" altLang="ja-JP" sz="700" dirty="0">
                <a:solidFill>
                  <a:srgbClr val="FF0000"/>
                </a:solidFill>
                <a:ea typeface="Meiryo UI" panose="020B0604030504040204" pitchFamily="50" charset="-128"/>
              </a:rPr>
            </a:br>
            <a:r>
              <a:rPr lang="ja-JP" altLang="en-US" sz="700" dirty="0">
                <a:solidFill>
                  <a:srgbClr val="FF0000"/>
                </a:solidFill>
                <a:ea typeface="Meiryo UI" panose="020B0604030504040204" pitchFamily="50" charset="-128"/>
              </a:rPr>
              <a:t>画面へ遷移</a:t>
            </a:r>
            <a:endParaRPr lang="en-US" sz="700" dirty="0">
              <a:solidFill>
                <a:srgbClr val="FF0000"/>
              </a:solidFill>
              <a:ea typeface="Meiryo UI" panose="020B0604030504040204" pitchFamily="50" charset="-128"/>
            </a:endParaRPr>
          </a:p>
        </p:txBody>
      </p:sp>
    </p:spTree>
    <p:extLst>
      <p:ext uri="{BB962C8B-B14F-4D97-AF65-F5344CB8AC3E}">
        <p14:creationId xmlns:p14="http://schemas.microsoft.com/office/powerpoint/2010/main" val="29340191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9B807-D5E7-BD0E-9099-213BFB076470}"/>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6C8B9F7F-E8F8-256B-BF4C-7EE10D64CBE8}"/>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a:t>
            </a:r>
            <a:r>
              <a:rPr lang="ja-JP" altLang="en-US">
                <a:ea typeface="Meiryo UI" panose="020B0604030504040204" pitchFamily="50" charset="-128"/>
              </a:rPr>
              <a:t>会員向けポータルサイトマップ</a:t>
            </a:r>
            <a:r>
              <a:rPr lang="en-US" altLang="ja-JP">
                <a:ea typeface="Meiryo UI" panose="020B0604030504040204" pitchFamily="50" charset="-128"/>
              </a:rPr>
              <a:t>(</a:t>
            </a:r>
            <a:r>
              <a:rPr lang="ja-JP" altLang="en-US">
                <a:ea typeface="Meiryo UI" panose="020B0604030504040204" pitchFamily="50" charset="-128"/>
              </a:rPr>
              <a:t>コンテンツプロバイダー</a:t>
            </a:r>
            <a:r>
              <a:rPr lang="en-US" altLang="ja-JP">
                <a:ea typeface="Meiryo UI" panose="020B0604030504040204" pitchFamily="50" charset="-128"/>
              </a:rPr>
              <a:t>)</a:t>
            </a:r>
            <a:endParaRPr lang="ja-JP" altLang="en-US">
              <a:ea typeface="Meiryo UI" panose="020B0604030504040204" pitchFamily="50" charset="-128"/>
            </a:endParaRPr>
          </a:p>
        </p:txBody>
      </p:sp>
      <p:sp>
        <p:nvSpPr>
          <p:cNvPr id="17" name="正方形/長方形 134">
            <a:extLst>
              <a:ext uri="{FF2B5EF4-FFF2-40B4-BE49-F238E27FC236}">
                <a16:creationId xmlns:a16="http://schemas.microsoft.com/office/drawing/2014/main" id="{BDB4AE7A-1239-2243-9CDA-C510E50DBDFA}"/>
              </a:ext>
            </a:extLst>
          </p:cNvPr>
          <p:cNvSpPr/>
          <p:nvPr/>
        </p:nvSpPr>
        <p:spPr bwMode="auto">
          <a:xfrm>
            <a:off x="246185" y="1479213"/>
            <a:ext cx="4785024" cy="2567854"/>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認証・アカウント設定</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8" name="正方形/長方形 134">
            <a:extLst>
              <a:ext uri="{FF2B5EF4-FFF2-40B4-BE49-F238E27FC236}">
                <a16:creationId xmlns:a16="http://schemas.microsoft.com/office/drawing/2014/main" id="{A2A75F56-0CC6-0E14-1689-42BA64E04CA9}"/>
              </a:ext>
            </a:extLst>
          </p:cNvPr>
          <p:cNvSpPr/>
          <p:nvPr/>
        </p:nvSpPr>
        <p:spPr bwMode="auto">
          <a:xfrm>
            <a:off x="291679" y="1529007"/>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サインイン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20" name="正方形/長方形 134">
            <a:extLst>
              <a:ext uri="{FF2B5EF4-FFF2-40B4-BE49-F238E27FC236}">
                <a16:creationId xmlns:a16="http://schemas.microsoft.com/office/drawing/2014/main" id="{41DE5CCB-B889-AF99-6BA8-1D417E93590E}"/>
              </a:ext>
            </a:extLst>
          </p:cNvPr>
          <p:cNvSpPr/>
          <p:nvPr/>
        </p:nvSpPr>
        <p:spPr bwMode="auto">
          <a:xfrm>
            <a:off x="2085979" y="233122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MFA</a:t>
            </a:r>
            <a:r>
              <a:rPr lang="ja-JP" altLang="en-US" sz="800">
                <a:solidFill>
                  <a:srgbClr val="575757"/>
                </a:solidFill>
                <a:latin typeface="Trebuchet MS" panose="020B0603020202020204" pitchFamily="34" charset="0"/>
                <a:ea typeface="Meiryo UI" panose="020B0604030504040204" pitchFamily="50" charset="-128"/>
              </a:rPr>
              <a:t>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21" name="正方形/長方形 134">
            <a:extLst>
              <a:ext uri="{FF2B5EF4-FFF2-40B4-BE49-F238E27FC236}">
                <a16:creationId xmlns:a16="http://schemas.microsoft.com/office/drawing/2014/main" id="{2EDE4596-09E4-806D-CFF6-6311B9E9D0C5}"/>
              </a:ext>
            </a:extLst>
          </p:cNvPr>
          <p:cNvSpPr/>
          <p:nvPr/>
        </p:nvSpPr>
        <p:spPr bwMode="auto">
          <a:xfrm>
            <a:off x="2085980" y="293896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パスワード変更</a:t>
            </a:r>
            <a:endParaRPr lang="en-US" sz="800">
              <a:solidFill>
                <a:srgbClr val="575757"/>
              </a:solidFill>
              <a:latin typeface="Trebuchet MS" panose="020B0603020202020204" pitchFamily="34" charset="0"/>
              <a:ea typeface="Meiryo UI" panose="020B0604030504040204" pitchFamily="50" charset="-128"/>
            </a:endParaRPr>
          </a:p>
        </p:txBody>
      </p:sp>
      <p:sp>
        <p:nvSpPr>
          <p:cNvPr id="22" name="正方形/長方形 134">
            <a:extLst>
              <a:ext uri="{FF2B5EF4-FFF2-40B4-BE49-F238E27FC236}">
                <a16:creationId xmlns:a16="http://schemas.microsoft.com/office/drawing/2014/main" id="{E365D39F-9794-B6BA-97C0-0CD960C509D4}"/>
              </a:ext>
            </a:extLst>
          </p:cNvPr>
          <p:cNvSpPr/>
          <p:nvPr/>
        </p:nvSpPr>
        <p:spPr bwMode="auto">
          <a:xfrm>
            <a:off x="3523248" y="293896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パスワード再設定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6" name="Straight Arrow Connector 25">
            <a:extLst>
              <a:ext uri="{FF2B5EF4-FFF2-40B4-BE49-F238E27FC236}">
                <a16:creationId xmlns:a16="http://schemas.microsoft.com/office/drawing/2014/main" id="{96750B87-FC59-B8F0-FBC2-64445D762E85}"/>
              </a:ext>
            </a:extLst>
          </p:cNvPr>
          <p:cNvCxnSpPr>
            <a:cxnSpLocks/>
            <a:stCxn id="18" idx="3"/>
            <a:endCxn id="68" idx="1"/>
          </p:cNvCxnSpPr>
          <p:nvPr/>
        </p:nvCxnSpPr>
        <p:spPr>
          <a:xfrm>
            <a:off x="1120484" y="1603219"/>
            <a:ext cx="965495"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7" name="Straight Arrow Connector 26">
            <a:extLst>
              <a:ext uri="{FF2B5EF4-FFF2-40B4-BE49-F238E27FC236}">
                <a16:creationId xmlns:a16="http://schemas.microsoft.com/office/drawing/2014/main" id="{E1252476-9B10-B206-DDA6-9BAF0898A457}"/>
              </a:ext>
            </a:extLst>
          </p:cNvPr>
          <p:cNvCxnSpPr>
            <a:cxnSpLocks/>
            <a:stCxn id="21" idx="3"/>
            <a:endCxn id="22" idx="1"/>
          </p:cNvCxnSpPr>
          <p:nvPr/>
        </p:nvCxnSpPr>
        <p:spPr>
          <a:xfrm>
            <a:off x="3269988" y="3013174"/>
            <a:ext cx="253260"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33" name="正方形/長方形 134">
            <a:extLst>
              <a:ext uri="{FF2B5EF4-FFF2-40B4-BE49-F238E27FC236}">
                <a16:creationId xmlns:a16="http://schemas.microsoft.com/office/drawing/2014/main" id="{3BC645D2-1091-510E-00D8-64717556589A}"/>
              </a:ext>
            </a:extLst>
          </p:cNvPr>
          <p:cNvSpPr/>
          <p:nvPr/>
        </p:nvSpPr>
        <p:spPr bwMode="auto">
          <a:xfrm>
            <a:off x="2085981" y="2731344"/>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セッションタイムアウト通知</a:t>
            </a:r>
            <a:r>
              <a:rPr lang="en-US" altLang="ja-JP" sz="800">
                <a:solidFill>
                  <a:srgbClr val="575757"/>
                </a:solidFill>
                <a:latin typeface="Trebuchet MS" panose="020B0603020202020204" pitchFamily="34" charset="0"/>
                <a:ea typeface="Meiryo UI" panose="020B0604030504040204" pitchFamily="50" charset="-128"/>
              </a:rPr>
              <a:t> (</a:t>
            </a:r>
            <a:r>
              <a:rPr lang="ja-JP" altLang="en-US" sz="800">
                <a:solidFill>
                  <a:srgbClr val="575757"/>
                </a:solidFill>
                <a:latin typeface="Trebuchet MS" panose="020B0603020202020204" pitchFamily="34" charset="0"/>
                <a:ea typeface="Meiryo UI" panose="020B0604030504040204" pitchFamily="50" charset="-128"/>
              </a:rPr>
              <a:t>セッションタイムアウト発生時に遷移</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36" name="正方形/長方形 134">
            <a:extLst>
              <a:ext uri="{FF2B5EF4-FFF2-40B4-BE49-F238E27FC236}">
                <a16:creationId xmlns:a16="http://schemas.microsoft.com/office/drawing/2014/main" id="{32DECC03-A72E-F41D-F298-226D8CE5D3FA}"/>
              </a:ext>
            </a:extLst>
          </p:cNvPr>
          <p:cNvSpPr/>
          <p:nvPr/>
        </p:nvSpPr>
        <p:spPr bwMode="auto">
          <a:xfrm>
            <a:off x="246185" y="836874"/>
            <a:ext cx="4785024" cy="527914"/>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ポリシー・約款</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46" name="正方形/長方形 134">
            <a:extLst>
              <a:ext uri="{FF2B5EF4-FFF2-40B4-BE49-F238E27FC236}">
                <a16:creationId xmlns:a16="http://schemas.microsoft.com/office/drawing/2014/main" id="{A40090B0-BCF7-3930-EB3C-568F95144BA5}"/>
              </a:ext>
            </a:extLst>
          </p:cNvPr>
          <p:cNvSpPr/>
          <p:nvPr/>
        </p:nvSpPr>
        <p:spPr bwMode="auto">
          <a:xfrm>
            <a:off x="291679" y="968903"/>
            <a:ext cx="1422821"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プライバシーポリシー・クッキー情報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48" name="正方形/長方形 134">
            <a:extLst>
              <a:ext uri="{FF2B5EF4-FFF2-40B4-BE49-F238E27FC236}">
                <a16:creationId xmlns:a16="http://schemas.microsoft.com/office/drawing/2014/main" id="{9CD34E44-9994-A8BB-A4FF-ED31F2EB6C4E}"/>
              </a:ext>
            </a:extLst>
          </p:cNvPr>
          <p:cNvSpPr/>
          <p:nvPr/>
        </p:nvSpPr>
        <p:spPr bwMode="auto">
          <a:xfrm>
            <a:off x="1852050" y="968903"/>
            <a:ext cx="46009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利用規約</a:t>
            </a:r>
            <a:endParaRPr lang="en-US" sz="800">
              <a:solidFill>
                <a:srgbClr val="575757"/>
              </a:solidFill>
              <a:latin typeface="Trebuchet MS" panose="020B0603020202020204" pitchFamily="34" charset="0"/>
              <a:ea typeface="Meiryo UI" panose="020B0604030504040204" pitchFamily="50" charset="-128"/>
            </a:endParaRPr>
          </a:p>
        </p:txBody>
      </p:sp>
      <p:sp>
        <p:nvSpPr>
          <p:cNvPr id="49" name="正方形/長方形 134">
            <a:extLst>
              <a:ext uri="{FF2B5EF4-FFF2-40B4-BE49-F238E27FC236}">
                <a16:creationId xmlns:a16="http://schemas.microsoft.com/office/drawing/2014/main" id="{71A562F0-D148-CD4B-0026-7A163AD85C18}"/>
              </a:ext>
            </a:extLst>
          </p:cNvPr>
          <p:cNvSpPr/>
          <p:nvPr/>
        </p:nvSpPr>
        <p:spPr bwMode="auto">
          <a:xfrm>
            <a:off x="2449697" y="968903"/>
            <a:ext cx="163092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第三者提供・外部サービス利用ポリシー</a:t>
            </a:r>
            <a:endParaRPr lang="en-US" sz="800">
              <a:solidFill>
                <a:srgbClr val="575757"/>
              </a:solidFill>
              <a:latin typeface="Trebuchet MS" panose="020B0603020202020204" pitchFamily="34" charset="0"/>
              <a:ea typeface="Meiryo UI" panose="020B0604030504040204" pitchFamily="50" charset="-128"/>
            </a:endParaRPr>
          </a:p>
        </p:txBody>
      </p:sp>
      <p:sp>
        <p:nvSpPr>
          <p:cNvPr id="52" name="正方形/長方形 134">
            <a:extLst>
              <a:ext uri="{FF2B5EF4-FFF2-40B4-BE49-F238E27FC236}">
                <a16:creationId xmlns:a16="http://schemas.microsoft.com/office/drawing/2014/main" id="{21B7ABCB-EDFD-F67E-604C-D31ED0FA1ED6}"/>
              </a:ext>
            </a:extLst>
          </p:cNvPr>
          <p:cNvSpPr/>
          <p:nvPr/>
        </p:nvSpPr>
        <p:spPr bwMode="auto">
          <a:xfrm>
            <a:off x="291679" y="1729380"/>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ログイン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53" name="正方形/長方形 134">
            <a:extLst>
              <a:ext uri="{FF2B5EF4-FFF2-40B4-BE49-F238E27FC236}">
                <a16:creationId xmlns:a16="http://schemas.microsoft.com/office/drawing/2014/main" id="{DA102297-19B4-A6B2-A2E6-7B46CE0B3959}"/>
              </a:ext>
            </a:extLst>
          </p:cNvPr>
          <p:cNvSpPr/>
          <p:nvPr/>
        </p:nvSpPr>
        <p:spPr bwMode="auto">
          <a:xfrm>
            <a:off x="1268538" y="1729380"/>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マイページ</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6" name="Straight Arrow Connector 55">
            <a:extLst>
              <a:ext uri="{FF2B5EF4-FFF2-40B4-BE49-F238E27FC236}">
                <a16:creationId xmlns:a16="http://schemas.microsoft.com/office/drawing/2014/main" id="{3B9F1523-502F-1E15-D628-D9B2E188E2E1}"/>
              </a:ext>
            </a:extLst>
          </p:cNvPr>
          <p:cNvCxnSpPr>
            <a:cxnSpLocks/>
            <a:stCxn id="52" idx="3"/>
            <a:endCxn id="53" idx="1"/>
          </p:cNvCxnSpPr>
          <p:nvPr/>
        </p:nvCxnSpPr>
        <p:spPr>
          <a:xfrm>
            <a:off x="1120484" y="1803592"/>
            <a:ext cx="148054"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58" name="直線矢印コネクタ 77">
            <a:extLst>
              <a:ext uri="{FF2B5EF4-FFF2-40B4-BE49-F238E27FC236}">
                <a16:creationId xmlns:a16="http://schemas.microsoft.com/office/drawing/2014/main" id="{B040D64E-6820-3011-2755-B07EA52552F8}"/>
              </a:ext>
            </a:extLst>
          </p:cNvPr>
          <p:cNvCxnSpPr>
            <a:cxnSpLocks/>
            <a:stCxn id="53" idx="2"/>
            <a:endCxn id="69" idx="1"/>
          </p:cNvCxnSpPr>
          <p:nvPr/>
        </p:nvCxnSpPr>
        <p:spPr>
          <a:xfrm rot="16200000" flipH="1">
            <a:off x="1845166" y="1767522"/>
            <a:ext cx="130532"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60" name="直線矢印コネクタ 77">
            <a:extLst>
              <a:ext uri="{FF2B5EF4-FFF2-40B4-BE49-F238E27FC236}">
                <a16:creationId xmlns:a16="http://schemas.microsoft.com/office/drawing/2014/main" id="{5FE9F1E7-D500-4323-E950-0ADCF16489B7}"/>
              </a:ext>
            </a:extLst>
          </p:cNvPr>
          <p:cNvCxnSpPr>
            <a:cxnSpLocks/>
            <a:stCxn id="52" idx="2"/>
            <a:endCxn id="72" idx="1"/>
          </p:cNvCxnSpPr>
          <p:nvPr/>
        </p:nvCxnSpPr>
        <p:spPr>
          <a:xfrm rot="16200000" flipH="1">
            <a:off x="1033234" y="1550650"/>
            <a:ext cx="725595" cy="1379899"/>
          </a:xfrm>
          <a:prstGeom prst="bentConnector2">
            <a:avLst/>
          </a:prstGeom>
          <a:noFill/>
          <a:ln w="9525" cap="flat" cmpd="sng" algn="ctr">
            <a:solidFill>
              <a:srgbClr val="6E6F73"/>
            </a:solidFill>
            <a:prstDash val="solid"/>
            <a:round/>
            <a:headEnd type="none" w="med" len="med"/>
            <a:tailEnd type="triangle" w="med" len="med"/>
          </a:ln>
          <a:effectLst/>
        </p:spPr>
      </p:cxnSp>
      <p:sp>
        <p:nvSpPr>
          <p:cNvPr id="66" name="正方形/長方形 134">
            <a:extLst>
              <a:ext uri="{FF2B5EF4-FFF2-40B4-BE49-F238E27FC236}">
                <a16:creationId xmlns:a16="http://schemas.microsoft.com/office/drawing/2014/main" id="{695F75C4-D016-C336-28AA-7B25A13A8228}"/>
              </a:ext>
            </a:extLst>
          </p:cNvPr>
          <p:cNvSpPr/>
          <p:nvPr/>
        </p:nvSpPr>
        <p:spPr bwMode="auto">
          <a:xfrm>
            <a:off x="3523248" y="233122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MFA</a:t>
            </a:r>
            <a:r>
              <a:rPr lang="ja-JP" altLang="en-US" sz="800">
                <a:solidFill>
                  <a:srgbClr val="575757"/>
                </a:solidFill>
                <a:latin typeface="Trebuchet MS" panose="020B0603020202020204" pitchFamily="34" charset="0"/>
                <a:ea typeface="Meiryo UI" panose="020B0604030504040204" pitchFamily="50" charset="-128"/>
              </a:rPr>
              <a:t>再設定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68" name="正方形/長方形 134">
            <a:extLst>
              <a:ext uri="{FF2B5EF4-FFF2-40B4-BE49-F238E27FC236}">
                <a16:creationId xmlns:a16="http://schemas.microsoft.com/office/drawing/2014/main" id="{7A62B4B9-566A-AC95-FE10-FFA955657A25}"/>
              </a:ext>
            </a:extLst>
          </p:cNvPr>
          <p:cNvSpPr/>
          <p:nvPr/>
        </p:nvSpPr>
        <p:spPr bwMode="auto">
          <a:xfrm>
            <a:off x="2085979" y="152900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基本情報登録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69" name="正方形/長方形 134">
            <a:extLst>
              <a:ext uri="{FF2B5EF4-FFF2-40B4-BE49-F238E27FC236}">
                <a16:creationId xmlns:a16="http://schemas.microsoft.com/office/drawing/2014/main" id="{4E6124FE-17F2-3E06-79D4-154F0DD01EE3}"/>
              </a:ext>
            </a:extLst>
          </p:cNvPr>
          <p:cNvSpPr/>
          <p:nvPr/>
        </p:nvSpPr>
        <p:spPr bwMode="auto">
          <a:xfrm>
            <a:off x="2085979" y="193412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基本情報修正</a:t>
            </a:r>
            <a:endParaRPr lang="en-US" sz="800">
              <a:solidFill>
                <a:srgbClr val="575757"/>
              </a:solidFill>
              <a:latin typeface="Trebuchet MS" panose="020B0603020202020204" pitchFamily="34" charset="0"/>
              <a:ea typeface="Meiryo UI" panose="020B0604030504040204" pitchFamily="50" charset="-128"/>
            </a:endParaRPr>
          </a:p>
        </p:txBody>
      </p:sp>
      <p:sp>
        <p:nvSpPr>
          <p:cNvPr id="72" name="正方形/長方形 134">
            <a:extLst>
              <a:ext uri="{FF2B5EF4-FFF2-40B4-BE49-F238E27FC236}">
                <a16:creationId xmlns:a16="http://schemas.microsoft.com/office/drawing/2014/main" id="{DA6A8CCE-72C2-48F4-61C4-B5E76BF2CD93}"/>
              </a:ext>
            </a:extLst>
          </p:cNvPr>
          <p:cNvSpPr/>
          <p:nvPr/>
        </p:nvSpPr>
        <p:spPr bwMode="auto">
          <a:xfrm>
            <a:off x="2085981" y="2529186"/>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アカウントロック・通知</a:t>
            </a:r>
            <a:endParaRPr lang="en-US" sz="800">
              <a:solidFill>
                <a:srgbClr val="575757"/>
              </a:solidFill>
              <a:latin typeface="Trebuchet MS" panose="020B0603020202020204" pitchFamily="34" charset="0"/>
              <a:ea typeface="Meiryo UI" panose="020B0604030504040204" pitchFamily="50" charset="-128"/>
            </a:endParaRPr>
          </a:p>
        </p:txBody>
      </p:sp>
      <p:sp>
        <p:nvSpPr>
          <p:cNvPr id="83" name="正方形/長方形 134">
            <a:extLst>
              <a:ext uri="{FF2B5EF4-FFF2-40B4-BE49-F238E27FC236}">
                <a16:creationId xmlns:a16="http://schemas.microsoft.com/office/drawing/2014/main" id="{FED77099-7F33-5E53-0A08-AB85F984A7EC}"/>
              </a:ext>
            </a:extLst>
          </p:cNvPr>
          <p:cNvSpPr/>
          <p:nvPr/>
        </p:nvSpPr>
        <p:spPr bwMode="auto">
          <a:xfrm>
            <a:off x="3523248" y="1934123"/>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事前確認　試験有無・書類有無</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4" name="Straight Arrow Connector 83">
            <a:extLst>
              <a:ext uri="{FF2B5EF4-FFF2-40B4-BE49-F238E27FC236}">
                <a16:creationId xmlns:a16="http://schemas.microsoft.com/office/drawing/2014/main" id="{37EDAAC1-9145-E168-6B7D-68898733956C}"/>
              </a:ext>
            </a:extLst>
          </p:cNvPr>
          <p:cNvCxnSpPr>
            <a:cxnSpLocks/>
            <a:stCxn id="69" idx="3"/>
            <a:endCxn id="83" idx="1"/>
          </p:cNvCxnSpPr>
          <p:nvPr/>
        </p:nvCxnSpPr>
        <p:spPr>
          <a:xfrm>
            <a:off x="3269987" y="2008335"/>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05" name="直線矢印コネクタ 77">
            <a:extLst>
              <a:ext uri="{FF2B5EF4-FFF2-40B4-BE49-F238E27FC236}">
                <a16:creationId xmlns:a16="http://schemas.microsoft.com/office/drawing/2014/main" id="{81947DB9-B5F9-9CBE-D080-0238CC41BB3D}"/>
              </a:ext>
            </a:extLst>
          </p:cNvPr>
          <p:cNvCxnSpPr>
            <a:cxnSpLocks/>
            <a:stCxn id="53" idx="2"/>
            <a:endCxn id="20" idx="1"/>
          </p:cNvCxnSpPr>
          <p:nvPr/>
        </p:nvCxnSpPr>
        <p:spPr>
          <a:xfrm rot="16200000" flipH="1">
            <a:off x="1646616" y="1966072"/>
            <a:ext cx="527633"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08" name="直線矢印コネクタ 77">
            <a:extLst>
              <a:ext uri="{FF2B5EF4-FFF2-40B4-BE49-F238E27FC236}">
                <a16:creationId xmlns:a16="http://schemas.microsoft.com/office/drawing/2014/main" id="{73E066F8-2597-5DD9-FF7A-F25707167BD8}"/>
              </a:ext>
            </a:extLst>
          </p:cNvPr>
          <p:cNvCxnSpPr>
            <a:cxnSpLocks/>
            <a:stCxn id="53" idx="2"/>
            <a:endCxn id="21" idx="1"/>
          </p:cNvCxnSpPr>
          <p:nvPr/>
        </p:nvCxnSpPr>
        <p:spPr>
          <a:xfrm rot="16200000" flipH="1">
            <a:off x="1342747" y="2269940"/>
            <a:ext cx="1135371"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159" name="正方形/長方形 134">
            <a:extLst>
              <a:ext uri="{FF2B5EF4-FFF2-40B4-BE49-F238E27FC236}">
                <a16:creationId xmlns:a16="http://schemas.microsoft.com/office/drawing/2014/main" id="{5BE63CE5-BFC3-6EE3-B035-5F51A0BD80CA}"/>
              </a:ext>
            </a:extLst>
          </p:cNvPr>
          <p:cNvSpPr/>
          <p:nvPr/>
        </p:nvSpPr>
        <p:spPr bwMode="auto">
          <a:xfrm>
            <a:off x="6036825" y="831233"/>
            <a:ext cx="5804635" cy="1648414"/>
          </a:xfrm>
          <a:prstGeom prst="rect">
            <a:avLst/>
          </a:prstGeom>
          <a:solidFill>
            <a:srgbClr val="C9E7CA"/>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学習コンテンツ</a:t>
            </a:r>
            <a:endParaRPr lang="en-US" sz="800">
              <a:solidFill>
                <a:srgbClr val="575757"/>
              </a:solidFill>
              <a:latin typeface="Trebuchet MS" panose="020B0603020202020204" pitchFamily="34" charset="0"/>
              <a:ea typeface="Meiryo UI" panose="020B0604030504040204" pitchFamily="50" charset="-128"/>
            </a:endParaRPr>
          </a:p>
        </p:txBody>
      </p:sp>
      <p:sp>
        <p:nvSpPr>
          <p:cNvPr id="197" name="正方形/長方形 134">
            <a:extLst>
              <a:ext uri="{FF2B5EF4-FFF2-40B4-BE49-F238E27FC236}">
                <a16:creationId xmlns:a16="http://schemas.microsoft.com/office/drawing/2014/main" id="{E17E940C-C43F-E6B6-49F2-76EF32FBDD98}"/>
              </a:ext>
            </a:extLst>
          </p:cNvPr>
          <p:cNvSpPr/>
          <p:nvPr/>
        </p:nvSpPr>
        <p:spPr bwMode="auto">
          <a:xfrm>
            <a:off x="2085979" y="212832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err="1">
                <a:solidFill>
                  <a:srgbClr val="575757"/>
                </a:solidFill>
                <a:latin typeface="Trebuchet MS" panose="020B0603020202020204" pitchFamily="34" charset="0"/>
                <a:ea typeface="Meiryo UI" panose="020B0604030504040204" pitchFamily="50" charset="-128"/>
              </a:rPr>
              <a:t>OIDC</a:t>
            </a:r>
            <a:r>
              <a:rPr lang="ja-JP" altLang="en-US" sz="800">
                <a:solidFill>
                  <a:srgbClr val="575757"/>
                </a:solidFill>
                <a:latin typeface="Trebuchet MS" panose="020B0603020202020204" pitchFamily="34" charset="0"/>
                <a:ea typeface="Meiryo UI" panose="020B0604030504040204" pitchFamily="50" charset="-128"/>
              </a:rPr>
              <a:t>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98" name="正方形/長方形 134">
            <a:extLst>
              <a:ext uri="{FF2B5EF4-FFF2-40B4-BE49-F238E27FC236}">
                <a16:creationId xmlns:a16="http://schemas.microsoft.com/office/drawing/2014/main" id="{54F5CA45-D4D4-2A25-B4E6-FBDAB5AD679D}"/>
              </a:ext>
            </a:extLst>
          </p:cNvPr>
          <p:cNvSpPr/>
          <p:nvPr/>
        </p:nvSpPr>
        <p:spPr bwMode="auto">
          <a:xfrm>
            <a:off x="3523248" y="2128326"/>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err="1">
                <a:solidFill>
                  <a:srgbClr val="575757"/>
                </a:solidFill>
                <a:latin typeface="Trebuchet MS" panose="020B0603020202020204" pitchFamily="34" charset="0"/>
                <a:ea typeface="Meiryo UI" panose="020B0604030504040204" pitchFamily="50" charset="-128"/>
              </a:rPr>
              <a:t>OIDC</a:t>
            </a:r>
            <a:r>
              <a:rPr lang="ja-JP" altLang="en-US" sz="800">
                <a:solidFill>
                  <a:srgbClr val="575757"/>
                </a:solidFill>
                <a:latin typeface="Trebuchet MS" panose="020B0603020202020204" pitchFamily="34" charset="0"/>
                <a:ea typeface="Meiryo UI" panose="020B0604030504040204" pitchFamily="50" charset="-128"/>
              </a:rPr>
              <a:t>再設定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99" name="直線矢印コネクタ 77">
            <a:extLst>
              <a:ext uri="{FF2B5EF4-FFF2-40B4-BE49-F238E27FC236}">
                <a16:creationId xmlns:a16="http://schemas.microsoft.com/office/drawing/2014/main" id="{F777EE14-6625-08E8-788F-B3C42E1F7BF4}"/>
              </a:ext>
            </a:extLst>
          </p:cNvPr>
          <p:cNvCxnSpPr>
            <a:cxnSpLocks/>
            <a:stCxn id="53" idx="2"/>
            <a:endCxn id="197" idx="1"/>
          </p:cNvCxnSpPr>
          <p:nvPr/>
        </p:nvCxnSpPr>
        <p:spPr>
          <a:xfrm rot="16200000" flipH="1">
            <a:off x="1748065" y="1864623"/>
            <a:ext cx="324735"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9" name="Oval 67">
            <a:extLst>
              <a:ext uri="{FF2B5EF4-FFF2-40B4-BE49-F238E27FC236}">
                <a16:creationId xmlns:a16="http://schemas.microsoft.com/office/drawing/2014/main" id="{0F7FCB62-EB90-3A72-AF95-078B360590D3}"/>
              </a:ext>
            </a:extLst>
          </p:cNvPr>
          <p:cNvSpPr/>
          <p:nvPr/>
        </p:nvSpPr>
        <p:spPr>
          <a:xfrm>
            <a:off x="1642449" y="2525872"/>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rgbClr val="E2E2E3"/>
          </a:solidFill>
          <a:ln w="9525" cap="rnd" cmpd="sng" algn="ctr">
            <a:solidFill>
              <a:srgbClr val="6E6F73"/>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10" name="Oval 67">
            <a:extLst>
              <a:ext uri="{FF2B5EF4-FFF2-40B4-BE49-F238E27FC236}">
                <a16:creationId xmlns:a16="http://schemas.microsoft.com/office/drawing/2014/main" id="{A4D3F3F8-96C3-5B19-E83A-1E04A022D025}"/>
              </a:ext>
            </a:extLst>
          </p:cNvPr>
          <p:cNvSpPr/>
          <p:nvPr/>
        </p:nvSpPr>
        <p:spPr>
          <a:xfrm>
            <a:off x="1089534" y="2525872"/>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rgbClr val="E2E2E3"/>
          </a:solidFill>
          <a:ln w="9525" cap="rnd" cmpd="sng" algn="ctr">
            <a:solidFill>
              <a:srgbClr val="6E6F73"/>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169" name="正方形/長方形 134">
            <a:extLst>
              <a:ext uri="{FF2B5EF4-FFF2-40B4-BE49-F238E27FC236}">
                <a16:creationId xmlns:a16="http://schemas.microsoft.com/office/drawing/2014/main" id="{E4FB4852-36AE-4F0C-01F2-CFF62A61B76B}"/>
              </a:ext>
            </a:extLst>
          </p:cNvPr>
          <p:cNvSpPr/>
          <p:nvPr/>
        </p:nvSpPr>
        <p:spPr bwMode="auto">
          <a:xfrm>
            <a:off x="6239473" y="1009967"/>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コンテンツアップロード登録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170" name="正方形/長方形 134">
            <a:extLst>
              <a:ext uri="{FF2B5EF4-FFF2-40B4-BE49-F238E27FC236}">
                <a16:creationId xmlns:a16="http://schemas.microsoft.com/office/drawing/2014/main" id="{2F52BEF1-6D07-637A-2731-6D319B803BDE}"/>
              </a:ext>
            </a:extLst>
          </p:cNvPr>
          <p:cNvSpPr/>
          <p:nvPr/>
        </p:nvSpPr>
        <p:spPr bwMode="auto">
          <a:xfrm>
            <a:off x="7056914" y="121471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コンテンツアップロード</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72" name="直線矢印コネクタ 77">
            <a:extLst>
              <a:ext uri="{FF2B5EF4-FFF2-40B4-BE49-F238E27FC236}">
                <a16:creationId xmlns:a16="http://schemas.microsoft.com/office/drawing/2014/main" id="{E5840353-D3A4-7535-88AF-7277F23971E6}"/>
              </a:ext>
            </a:extLst>
          </p:cNvPr>
          <p:cNvCxnSpPr>
            <a:cxnSpLocks/>
            <a:stCxn id="169" idx="2"/>
            <a:endCxn id="170" idx="1"/>
          </p:cNvCxnSpPr>
          <p:nvPr/>
        </p:nvCxnSpPr>
        <p:spPr>
          <a:xfrm rot="16200000" flipH="1">
            <a:off x="6867734" y="1099742"/>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2" name="直線矢印コネクタ 77">
            <a:extLst>
              <a:ext uri="{FF2B5EF4-FFF2-40B4-BE49-F238E27FC236}">
                <a16:creationId xmlns:a16="http://schemas.microsoft.com/office/drawing/2014/main" id="{BC75CFE4-1F94-28A0-CA9B-0A28965B4408}"/>
              </a:ext>
            </a:extLst>
          </p:cNvPr>
          <p:cNvCxnSpPr>
            <a:cxnSpLocks/>
            <a:stCxn id="53" idx="3"/>
            <a:endCxn id="169" idx="1"/>
          </p:cNvCxnSpPr>
          <p:nvPr/>
        </p:nvCxnSpPr>
        <p:spPr>
          <a:xfrm flipV="1">
            <a:off x="2201231" y="1084179"/>
            <a:ext cx="4038242" cy="719413"/>
          </a:xfrm>
          <a:prstGeom prst="bentConnector3">
            <a:avLst>
              <a:gd name="adj1" fmla="val 83651"/>
            </a:avLst>
          </a:prstGeom>
          <a:noFill/>
          <a:ln w="9525" cap="flat" cmpd="sng" algn="ctr">
            <a:solidFill>
              <a:srgbClr val="6E6F73"/>
            </a:solidFill>
            <a:prstDash val="solid"/>
            <a:round/>
            <a:headEnd type="none" w="med" len="med"/>
            <a:tailEnd type="triangle" w="med" len="med"/>
          </a:ln>
          <a:effectLst/>
        </p:spPr>
      </p:cxnSp>
      <p:sp>
        <p:nvSpPr>
          <p:cNvPr id="4" name="正方形/長方形 134">
            <a:extLst>
              <a:ext uri="{FF2B5EF4-FFF2-40B4-BE49-F238E27FC236}">
                <a16:creationId xmlns:a16="http://schemas.microsoft.com/office/drawing/2014/main" id="{47A032FF-4833-8CA1-3819-5C4C62B0DC80}"/>
              </a:ext>
            </a:extLst>
          </p:cNvPr>
          <p:cNvSpPr/>
          <p:nvPr/>
        </p:nvSpPr>
        <p:spPr bwMode="auto">
          <a:xfrm>
            <a:off x="3523248" y="152425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ID/</a:t>
            </a:r>
            <a:r>
              <a:rPr lang="ja-JP" altLang="en-US" sz="800">
                <a:solidFill>
                  <a:srgbClr val="575757"/>
                </a:solidFill>
                <a:latin typeface="Trebuchet MS" panose="020B0603020202020204" pitchFamily="34" charset="0"/>
                <a:ea typeface="Meiryo UI" panose="020B0604030504040204" pitchFamily="50" charset="-128"/>
              </a:rPr>
              <a:t>パスワードの発行</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 name="Straight Arrow Connector 4">
            <a:extLst>
              <a:ext uri="{FF2B5EF4-FFF2-40B4-BE49-F238E27FC236}">
                <a16:creationId xmlns:a16="http://schemas.microsoft.com/office/drawing/2014/main" id="{04904222-08DD-6E70-3B1D-0843F8D40EEA}"/>
              </a:ext>
            </a:extLst>
          </p:cNvPr>
          <p:cNvCxnSpPr>
            <a:cxnSpLocks/>
            <a:endCxn id="4" idx="1"/>
          </p:cNvCxnSpPr>
          <p:nvPr/>
        </p:nvCxnSpPr>
        <p:spPr>
          <a:xfrm>
            <a:off x="3269987" y="1598467"/>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8" name="正方形/長方形 134">
            <a:extLst>
              <a:ext uri="{FF2B5EF4-FFF2-40B4-BE49-F238E27FC236}">
                <a16:creationId xmlns:a16="http://schemas.microsoft.com/office/drawing/2014/main" id="{FCC5155C-0BAB-A398-B42B-9141B6F4BFBF}"/>
              </a:ext>
            </a:extLst>
          </p:cNvPr>
          <p:cNvSpPr/>
          <p:nvPr/>
        </p:nvSpPr>
        <p:spPr bwMode="auto">
          <a:xfrm>
            <a:off x="6239473" y="1727863"/>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アップロード済コンテンツ一覧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11" name="正方形/長方形 134">
            <a:extLst>
              <a:ext uri="{FF2B5EF4-FFF2-40B4-BE49-F238E27FC236}">
                <a16:creationId xmlns:a16="http://schemas.microsoft.com/office/drawing/2014/main" id="{889827A8-1B19-A5CE-C8AA-0F2C678C0C3B}"/>
              </a:ext>
            </a:extLst>
          </p:cNvPr>
          <p:cNvSpPr/>
          <p:nvPr/>
        </p:nvSpPr>
        <p:spPr bwMode="auto">
          <a:xfrm>
            <a:off x="7056914" y="193260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審査ステータス・詳細情報</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2" name="直線矢印コネクタ 77">
            <a:extLst>
              <a:ext uri="{FF2B5EF4-FFF2-40B4-BE49-F238E27FC236}">
                <a16:creationId xmlns:a16="http://schemas.microsoft.com/office/drawing/2014/main" id="{63830FD2-8543-D54F-1B40-6A65A68B6CD0}"/>
              </a:ext>
            </a:extLst>
          </p:cNvPr>
          <p:cNvCxnSpPr>
            <a:cxnSpLocks/>
            <a:stCxn id="8" idx="2"/>
            <a:endCxn id="11" idx="1"/>
          </p:cNvCxnSpPr>
          <p:nvPr/>
        </p:nvCxnSpPr>
        <p:spPr>
          <a:xfrm rot="16200000" flipH="1">
            <a:off x="6867734" y="1817638"/>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9" name="Straight Arrow Connector 18">
            <a:extLst>
              <a:ext uri="{FF2B5EF4-FFF2-40B4-BE49-F238E27FC236}">
                <a16:creationId xmlns:a16="http://schemas.microsoft.com/office/drawing/2014/main" id="{007ECF8C-E631-AB2B-FBC6-92F1BD3EBAB3}"/>
              </a:ext>
            </a:extLst>
          </p:cNvPr>
          <p:cNvCxnSpPr>
            <a:cxnSpLocks/>
            <a:stCxn id="53" idx="3"/>
            <a:endCxn id="8" idx="1"/>
          </p:cNvCxnSpPr>
          <p:nvPr/>
        </p:nvCxnSpPr>
        <p:spPr>
          <a:xfrm flipV="1">
            <a:off x="2201231" y="1802075"/>
            <a:ext cx="4038242" cy="1517"/>
          </a:xfrm>
          <a:prstGeom prst="straightConnector1">
            <a:avLst/>
          </a:prstGeom>
          <a:noFill/>
          <a:ln w="9525" cap="flat" cmpd="sng" algn="ctr">
            <a:solidFill>
              <a:srgbClr val="6E6F73"/>
            </a:solidFill>
            <a:prstDash val="solid"/>
            <a:round/>
            <a:headEnd type="none" w="med" len="med"/>
            <a:tailEnd type="triangle" w="med" len="med"/>
          </a:ln>
          <a:effectLst/>
        </p:spPr>
      </p:cxnSp>
      <p:sp>
        <p:nvSpPr>
          <p:cNvPr id="28" name="正方形/長方形 134">
            <a:extLst>
              <a:ext uri="{FF2B5EF4-FFF2-40B4-BE49-F238E27FC236}">
                <a16:creationId xmlns:a16="http://schemas.microsoft.com/office/drawing/2014/main" id="{4D4B5FCC-31A2-43DA-D7B4-CE09DD861B22}"/>
              </a:ext>
            </a:extLst>
          </p:cNvPr>
          <p:cNvSpPr/>
          <p:nvPr/>
        </p:nvSpPr>
        <p:spPr bwMode="auto">
          <a:xfrm>
            <a:off x="7056914" y="213904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コンテンツ利用・精算実績</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9" name="直線矢印コネクタ 77">
            <a:extLst>
              <a:ext uri="{FF2B5EF4-FFF2-40B4-BE49-F238E27FC236}">
                <a16:creationId xmlns:a16="http://schemas.microsoft.com/office/drawing/2014/main" id="{D76407A7-32B0-3193-CFCC-35FDD07BF156}"/>
              </a:ext>
            </a:extLst>
          </p:cNvPr>
          <p:cNvCxnSpPr>
            <a:cxnSpLocks/>
            <a:stCxn id="8" idx="2"/>
            <a:endCxn id="28" idx="1"/>
          </p:cNvCxnSpPr>
          <p:nvPr/>
        </p:nvCxnSpPr>
        <p:spPr>
          <a:xfrm rot="16200000" flipH="1">
            <a:off x="6764517" y="1920855"/>
            <a:ext cx="336966"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13" name="正方形/長方形 134">
            <a:extLst>
              <a:ext uri="{FF2B5EF4-FFF2-40B4-BE49-F238E27FC236}">
                <a16:creationId xmlns:a16="http://schemas.microsoft.com/office/drawing/2014/main" id="{B1731BB5-3665-3D90-0DD5-985D1AC3CF3E}"/>
              </a:ext>
            </a:extLst>
          </p:cNvPr>
          <p:cNvSpPr/>
          <p:nvPr/>
        </p:nvSpPr>
        <p:spPr bwMode="auto">
          <a:xfrm>
            <a:off x="4172362" y="968903"/>
            <a:ext cx="77169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オプトイン設定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4" name="正方形/長方形 134">
            <a:extLst>
              <a:ext uri="{FF2B5EF4-FFF2-40B4-BE49-F238E27FC236}">
                <a16:creationId xmlns:a16="http://schemas.microsoft.com/office/drawing/2014/main" id="{B81D40AB-A16C-8741-A871-8E90CB5E02CD}"/>
              </a:ext>
            </a:extLst>
          </p:cNvPr>
          <p:cNvSpPr/>
          <p:nvPr/>
        </p:nvSpPr>
        <p:spPr bwMode="auto">
          <a:xfrm>
            <a:off x="4172362" y="1167437"/>
            <a:ext cx="77169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問い合わせフォーム</a:t>
            </a:r>
            <a:endParaRPr lang="en-US" sz="800">
              <a:solidFill>
                <a:srgbClr val="575757"/>
              </a:solidFill>
              <a:latin typeface="Trebuchet MS" panose="020B0603020202020204" pitchFamily="34" charset="0"/>
              <a:ea typeface="Meiryo UI" panose="020B0604030504040204" pitchFamily="50" charset="-128"/>
            </a:endParaRPr>
          </a:p>
        </p:txBody>
      </p:sp>
      <p:sp>
        <p:nvSpPr>
          <p:cNvPr id="6" name="TextBox 5">
            <a:extLst>
              <a:ext uri="{FF2B5EF4-FFF2-40B4-BE49-F238E27FC236}">
                <a16:creationId xmlns:a16="http://schemas.microsoft.com/office/drawing/2014/main" id="{19595CDB-197A-15FE-E5F1-D49FC9364AEB}"/>
              </a:ext>
            </a:extLst>
          </p:cNvPr>
          <p:cNvSpPr txBox="1"/>
          <p:nvPr/>
        </p:nvSpPr>
        <p:spPr>
          <a:xfrm>
            <a:off x="246185" y="6449553"/>
            <a:ext cx="4974743" cy="28936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本サイトマップは、要件定義段階で検討された主要画面要素をもとに作成したものであり、</a:t>
            </a:r>
            <a:br>
              <a:rPr lang="en-US" altLang="ja-JP" sz="700" dirty="0">
                <a:solidFill>
                  <a:srgbClr val="575757"/>
                </a:solidFill>
                <a:ea typeface="Meiryo UI" panose="020B0604030504040204" pitchFamily="50" charset="-128"/>
              </a:rPr>
            </a:br>
            <a:r>
              <a:rPr lang="ja-JP" altLang="en-US" sz="700" dirty="0">
                <a:solidFill>
                  <a:srgbClr val="575757"/>
                </a:solidFill>
                <a:ea typeface="Meiryo UI" panose="020B0604030504040204" pitchFamily="50" charset="-128"/>
              </a:rPr>
              <a:t>最終的な画面数や画面遷移の詳細については、今後の画面設計フェーズにて確定される予定です。</a:t>
            </a:r>
            <a:endParaRPr lang="en-US" altLang="ja-JP" sz="700" dirty="0">
              <a:solidFill>
                <a:srgbClr val="575757"/>
              </a:solidFill>
              <a:ea typeface="Meiryo UI" panose="020B0604030504040204" pitchFamily="50" charset="-128"/>
            </a:endParaRPr>
          </a:p>
        </p:txBody>
      </p:sp>
    </p:spTree>
    <p:extLst>
      <p:ext uri="{BB962C8B-B14F-4D97-AF65-F5344CB8AC3E}">
        <p14:creationId xmlns:p14="http://schemas.microsoft.com/office/powerpoint/2010/main" val="26742301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E29AF9-8CDB-A0F2-B7AA-73F02C80749D}"/>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27943C97-2C51-1DB8-38A3-4155BD372ED9}"/>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a:t>
            </a:r>
            <a:r>
              <a:rPr lang="ja-JP" altLang="en-US">
                <a:ea typeface="Meiryo UI" panose="020B0604030504040204" pitchFamily="50" charset="-128"/>
              </a:rPr>
              <a:t>会員向けポータルサイトマップ</a:t>
            </a:r>
            <a:r>
              <a:rPr lang="en-US" altLang="ja-JP">
                <a:ea typeface="Meiryo UI" panose="020B0604030504040204" pitchFamily="50" charset="-128"/>
              </a:rPr>
              <a:t>(</a:t>
            </a:r>
            <a:r>
              <a:rPr lang="ja-JP" altLang="en-US">
                <a:ea typeface="Meiryo UI" panose="020B0604030504040204" pitchFamily="50" charset="-128"/>
              </a:rPr>
              <a:t>サイト管理者</a:t>
            </a:r>
            <a:r>
              <a:rPr lang="en-US" altLang="ja-JP">
                <a:ea typeface="Meiryo UI" panose="020B0604030504040204" pitchFamily="50" charset="-128"/>
              </a:rPr>
              <a:t>)</a:t>
            </a:r>
            <a:endParaRPr lang="ja-JP" altLang="en-US">
              <a:ea typeface="Meiryo UI" panose="020B0604030504040204" pitchFamily="50" charset="-128"/>
            </a:endParaRPr>
          </a:p>
        </p:txBody>
      </p:sp>
      <p:sp>
        <p:nvSpPr>
          <p:cNvPr id="17" name="正方形/長方形 134">
            <a:extLst>
              <a:ext uri="{FF2B5EF4-FFF2-40B4-BE49-F238E27FC236}">
                <a16:creationId xmlns:a16="http://schemas.microsoft.com/office/drawing/2014/main" id="{4BFCBC3E-2374-3627-CED8-1EE3D36AB99F}"/>
              </a:ext>
            </a:extLst>
          </p:cNvPr>
          <p:cNvSpPr/>
          <p:nvPr/>
        </p:nvSpPr>
        <p:spPr bwMode="auto">
          <a:xfrm>
            <a:off x="246185" y="1479213"/>
            <a:ext cx="4785024" cy="2567854"/>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認証・アカウント設定</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8" name="正方形/長方形 134">
            <a:extLst>
              <a:ext uri="{FF2B5EF4-FFF2-40B4-BE49-F238E27FC236}">
                <a16:creationId xmlns:a16="http://schemas.microsoft.com/office/drawing/2014/main" id="{1FE72FAD-F1A7-CE25-7560-C39D1268207C}"/>
              </a:ext>
            </a:extLst>
          </p:cNvPr>
          <p:cNvSpPr/>
          <p:nvPr/>
        </p:nvSpPr>
        <p:spPr bwMode="auto">
          <a:xfrm>
            <a:off x="291679" y="1529007"/>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サインイン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20" name="正方形/長方形 134">
            <a:extLst>
              <a:ext uri="{FF2B5EF4-FFF2-40B4-BE49-F238E27FC236}">
                <a16:creationId xmlns:a16="http://schemas.microsoft.com/office/drawing/2014/main" id="{9477BBFA-340D-CCA9-243D-B20A467E45FC}"/>
              </a:ext>
            </a:extLst>
          </p:cNvPr>
          <p:cNvSpPr/>
          <p:nvPr/>
        </p:nvSpPr>
        <p:spPr bwMode="auto">
          <a:xfrm>
            <a:off x="2085979" y="233122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MFA</a:t>
            </a:r>
            <a:r>
              <a:rPr lang="ja-JP" altLang="en-US" sz="800">
                <a:solidFill>
                  <a:srgbClr val="575757"/>
                </a:solidFill>
                <a:latin typeface="Trebuchet MS" panose="020B0603020202020204" pitchFamily="34" charset="0"/>
                <a:ea typeface="Meiryo UI" panose="020B0604030504040204" pitchFamily="50" charset="-128"/>
              </a:rPr>
              <a:t>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21" name="正方形/長方形 134">
            <a:extLst>
              <a:ext uri="{FF2B5EF4-FFF2-40B4-BE49-F238E27FC236}">
                <a16:creationId xmlns:a16="http://schemas.microsoft.com/office/drawing/2014/main" id="{19EEB328-8DCA-F663-10F9-65E4412D03D8}"/>
              </a:ext>
            </a:extLst>
          </p:cNvPr>
          <p:cNvSpPr/>
          <p:nvPr/>
        </p:nvSpPr>
        <p:spPr bwMode="auto">
          <a:xfrm>
            <a:off x="2085980" y="293896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パスワード変更</a:t>
            </a:r>
            <a:endParaRPr lang="en-US" sz="800">
              <a:solidFill>
                <a:srgbClr val="575757"/>
              </a:solidFill>
              <a:latin typeface="Trebuchet MS" panose="020B0603020202020204" pitchFamily="34" charset="0"/>
              <a:ea typeface="Meiryo UI" panose="020B0604030504040204" pitchFamily="50" charset="-128"/>
            </a:endParaRPr>
          </a:p>
        </p:txBody>
      </p:sp>
      <p:sp>
        <p:nvSpPr>
          <p:cNvPr id="22" name="正方形/長方形 134">
            <a:extLst>
              <a:ext uri="{FF2B5EF4-FFF2-40B4-BE49-F238E27FC236}">
                <a16:creationId xmlns:a16="http://schemas.microsoft.com/office/drawing/2014/main" id="{97F24B40-22DA-920C-EC8E-DF186A4486D7}"/>
              </a:ext>
            </a:extLst>
          </p:cNvPr>
          <p:cNvSpPr/>
          <p:nvPr/>
        </p:nvSpPr>
        <p:spPr bwMode="auto">
          <a:xfrm>
            <a:off x="3523248" y="293896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パスワード再設定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6" name="Straight Arrow Connector 25">
            <a:extLst>
              <a:ext uri="{FF2B5EF4-FFF2-40B4-BE49-F238E27FC236}">
                <a16:creationId xmlns:a16="http://schemas.microsoft.com/office/drawing/2014/main" id="{DFA9A5BE-3758-015A-3507-0E3DABE01F0D}"/>
              </a:ext>
            </a:extLst>
          </p:cNvPr>
          <p:cNvCxnSpPr>
            <a:cxnSpLocks/>
            <a:stCxn id="18" idx="3"/>
            <a:endCxn id="68" idx="1"/>
          </p:cNvCxnSpPr>
          <p:nvPr/>
        </p:nvCxnSpPr>
        <p:spPr>
          <a:xfrm>
            <a:off x="1120484" y="1603219"/>
            <a:ext cx="965495"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7" name="Straight Arrow Connector 26">
            <a:extLst>
              <a:ext uri="{FF2B5EF4-FFF2-40B4-BE49-F238E27FC236}">
                <a16:creationId xmlns:a16="http://schemas.microsoft.com/office/drawing/2014/main" id="{961650A2-4E2F-533A-54C9-490748F11A09}"/>
              </a:ext>
            </a:extLst>
          </p:cNvPr>
          <p:cNvCxnSpPr>
            <a:cxnSpLocks/>
            <a:stCxn id="21" idx="3"/>
            <a:endCxn id="22" idx="1"/>
          </p:cNvCxnSpPr>
          <p:nvPr/>
        </p:nvCxnSpPr>
        <p:spPr>
          <a:xfrm>
            <a:off x="3269988" y="3013174"/>
            <a:ext cx="253260"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33" name="正方形/長方形 134">
            <a:extLst>
              <a:ext uri="{FF2B5EF4-FFF2-40B4-BE49-F238E27FC236}">
                <a16:creationId xmlns:a16="http://schemas.microsoft.com/office/drawing/2014/main" id="{54D9F2A0-5E90-598C-7065-22EBF150E41B}"/>
              </a:ext>
            </a:extLst>
          </p:cNvPr>
          <p:cNvSpPr/>
          <p:nvPr/>
        </p:nvSpPr>
        <p:spPr bwMode="auto">
          <a:xfrm>
            <a:off x="2085981" y="2731344"/>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セッションタイムアウト通知</a:t>
            </a:r>
            <a:r>
              <a:rPr lang="en-US" altLang="ja-JP" sz="800">
                <a:solidFill>
                  <a:srgbClr val="575757"/>
                </a:solidFill>
                <a:latin typeface="Trebuchet MS" panose="020B0603020202020204" pitchFamily="34" charset="0"/>
                <a:ea typeface="Meiryo UI" panose="020B0604030504040204" pitchFamily="50" charset="-128"/>
              </a:rPr>
              <a:t> (</a:t>
            </a:r>
            <a:r>
              <a:rPr lang="ja-JP" altLang="en-US" sz="800">
                <a:solidFill>
                  <a:srgbClr val="575757"/>
                </a:solidFill>
                <a:latin typeface="Trebuchet MS" panose="020B0603020202020204" pitchFamily="34" charset="0"/>
                <a:ea typeface="Meiryo UI" panose="020B0604030504040204" pitchFamily="50" charset="-128"/>
              </a:rPr>
              <a:t>セッションタイムアウト発生時に遷移</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36" name="正方形/長方形 134">
            <a:extLst>
              <a:ext uri="{FF2B5EF4-FFF2-40B4-BE49-F238E27FC236}">
                <a16:creationId xmlns:a16="http://schemas.microsoft.com/office/drawing/2014/main" id="{1D905037-AC67-B3E9-C2C0-4F0B08428D68}"/>
              </a:ext>
            </a:extLst>
          </p:cNvPr>
          <p:cNvSpPr/>
          <p:nvPr/>
        </p:nvSpPr>
        <p:spPr bwMode="auto">
          <a:xfrm>
            <a:off x="246185" y="836874"/>
            <a:ext cx="4785024" cy="527914"/>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ポリシー・約款</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46" name="正方形/長方形 134">
            <a:extLst>
              <a:ext uri="{FF2B5EF4-FFF2-40B4-BE49-F238E27FC236}">
                <a16:creationId xmlns:a16="http://schemas.microsoft.com/office/drawing/2014/main" id="{C68623A5-1D5E-CCB4-09B5-CC691E51741A}"/>
              </a:ext>
            </a:extLst>
          </p:cNvPr>
          <p:cNvSpPr/>
          <p:nvPr/>
        </p:nvSpPr>
        <p:spPr bwMode="auto">
          <a:xfrm>
            <a:off x="291679" y="968903"/>
            <a:ext cx="1422821"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プライバシーポリシー・クッキー情報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48" name="正方形/長方形 134">
            <a:extLst>
              <a:ext uri="{FF2B5EF4-FFF2-40B4-BE49-F238E27FC236}">
                <a16:creationId xmlns:a16="http://schemas.microsoft.com/office/drawing/2014/main" id="{892E46EB-3C3E-3CE6-8574-AF9B085A99A6}"/>
              </a:ext>
            </a:extLst>
          </p:cNvPr>
          <p:cNvSpPr/>
          <p:nvPr/>
        </p:nvSpPr>
        <p:spPr bwMode="auto">
          <a:xfrm>
            <a:off x="1852050" y="968903"/>
            <a:ext cx="46009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利用規約</a:t>
            </a:r>
            <a:endParaRPr lang="en-US" sz="800">
              <a:solidFill>
                <a:srgbClr val="575757"/>
              </a:solidFill>
              <a:latin typeface="Trebuchet MS" panose="020B0603020202020204" pitchFamily="34" charset="0"/>
              <a:ea typeface="Meiryo UI" panose="020B0604030504040204" pitchFamily="50" charset="-128"/>
            </a:endParaRPr>
          </a:p>
        </p:txBody>
      </p:sp>
      <p:sp>
        <p:nvSpPr>
          <p:cNvPr id="49" name="正方形/長方形 134">
            <a:extLst>
              <a:ext uri="{FF2B5EF4-FFF2-40B4-BE49-F238E27FC236}">
                <a16:creationId xmlns:a16="http://schemas.microsoft.com/office/drawing/2014/main" id="{5DE6FFDD-8866-E21A-02F4-584B3355688B}"/>
              </a:ext>
            </a:extLst>
          </p:cNvPr>
          <p:cNvSpPr/>
          <p:nvPr/>
        </p:nvSpPr>
        <p:spPr bwMode="auto">
          <a:xfrm>
            <a:off x="2449697" y="968903"/>
            <a:ext cx="163092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第三者提供・外部サービス利用ポリシー</a:t>
            </a:r>
            <a:endParaRPr lang="en-US" sz="800">
              <a:solidFill>
                <a:srgbClr val="575757"/>
              </a:solidFill>
              <a:latin typeface="Trebuchet MS" panose="020B0603020202020204" pitchFamily="34" charset="0"/>
              <a:ea typeface="Meiryo UI" panose="020B0604030504040204" pitchFamily="50" charset="-128"/>
            </a:endParaRPr>
          </a:p>
        </p:txBody>
      </p:sp>
      <p:sp>
        <p:nvSpPr>
          <p:cNvPr id="52" name="正方形/長方形 134">
            <a:extLst>
              <a:ext uri="{FF2B5EF4-FFF2-40B4-BE49-F238E27FC236}">
                <a16:creationId xmlns:a16="http://schemas.microsoft.com/office/drawing/2014/main" id="{E732B94D-207F-BB4D-6D96-84BC0D0C6BE3}"/>
              </a:ext>
            </a:extLst>
          </p:cNvPr>
          <p:cNvSpPr/>
          <p:nvPr/>
        </p:nvSpPr>
        <p:spPr bwMode="auto">
          <a:xfrm>
            <a:off x="291679" y="1729380"/>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ログイン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53" name="正方形/長方形 134">
            <a:extLst>
              <a:ext uri="{FF2B5EF4-FFF2-40B4-BE49-F238E27FC236}">
                <a16:creationId xmlns:a16="http://schemas.microsoft.com/office/drawing/2014/main" id="{DC5FEC7A-314D-5FF8-6DEB-CE6E4B9E9930}"/>
              </a:ext>
            </a:extLst>
          </p:cNvPr>
          <p:cNvSpPr/>
          <p:nvPr/>
        </p:nvSpPr>
        <p:spPr bwMode="auto">
          <a:xfrm>
            <a:off x="1268538" y="1729380"/>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マイページ</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6" name="Straight Arrow Connector 55">
            <a:extLst>
              <a:ext uri="{FF2B5EF4-FFF2-40B4-BE49-F238E27FC236}">
                <a16:creationId xmlns:a16="http://schemas.microsoft.com/office/drawing/2014/main" id="{990FA9A3-2C89-AC71-8DF5-82BFE4A20637}"/>
              </a:ext>
            </a:extLst>
          </p:cNvPr>
          <p:cNvCxnSpPr>
            <a:cxnSpLocks/>
            <a:stCxn id="52" idx="3"/>
            <a:endCxn id="53" idx="1"/>
          </p:cNvCxnSpPr>
          <p:nvPr/>
        </p:nvCxnSpPr>
        <p:spPr>
          <a:xfrm>
            <a:off x="1120484" y="1803592"/>
            <a:ext cx="148054"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58" name="直線矢印コネクタ 77">
            <a:extLst>
              <a:ext uri="{FF2B5EF4-FFF2-40B4-BE49-F238E27FC236}">
                <a16:creationId xmlns:a16="http://schemas.microsoft.com/office/drawing/2014/main" id="{066B2D47-1336-AE56-8F76-BDBF5C4FB0F1}"/>
              </a:ext>
            </a:extLst>
          </p:cNvPr>
          <p:cNvCxnSpPr>
            <a:cxnSpLocks/>
            <a:stCxn id="53" idx="2"/>
            <a:endCxn id="69" idx="1"/>
          </p:cNvCxnSpPr>
          <p:nvPr/>
        </p:nvCxnSpPr>
        <p:spPr>
          <a:xfrm rot="16200000" flipH="1">
            <a:off x="1845166" y="1767522"/>
            <a:ext cx="130532"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60" name="直線矢印コネクタ 77">
            <a:extLst>
              <a:ext uri="{FF2B5EF4-FFF2-40B4-BE49-F238E27FC236}">
                <a16:creationId xmlns:a16="http://schemas.microsoft.com/office/drawing/2014/main" id="{36A1303E-9E63-55D2-2B7D-DDDF7B2AF142}"/>
              </a:ext>
            </a:extLst>
          </p:cNvPr>
          <p:cNvCxnSpPr>
            <a:cxnSpLocks/>
            <a:stCxn id="52" idx="2"/>
            <a:endCxn id="72" idx="1"/>
          </p:cNvCxnSpPr>
          <p:nvPr/>
        </p:nvCxnSpPr>
        <p:spPr>
          <a:xfrm rot="16200000" flipH="1">
            <a:off x="1033234" y="1550650"/>
            <a:ext cx="725595" cy="1379899"/>
          </a:xfrm>
          <a:prstGeom prst="bentConnector2">
            <a:avLst/>
          </a:prstGeom>
          <a:noFill/>
          <a:ln w="9525" cap="flat" cmpd="sng" algn="ctr">
            <a:solidFill>
              <a:srgbClr val="6E6F73"/>
            </a:solidFill>
            <a:prstDash val="solid"/>
            <a:round/>
            <a:headEnd type="none" w="med" len="med"/>
            <a:tailEnd type="triangle" w="med" len="med"/>
          </a:ln>
          <a:effectLst/>
        </p:spPr>
      </p:cxnSp>
      <p:sp>
        <p:nvSpPr>
          <p:cNvPr id="66" name="正方形/長方形 134">
            <a:extLst>
              <a:ext uri="{FF2B5EF4-FFF2-40B4-BE49-F238E27FC236}">
                <a16:creationId xmlns:a16="http://schemas.microsoft.com/office/drawing/2014/main" id="{DCEB65E7-3B87-6D75-3D19-8EE6C2285D13}"/>
              </a:ext>
            </a:extLst>
          </p:cNvPr>
          <p:cNvSpPr/>
          <p:nvPr/>
        </p:nvSpPr>
        <p:spPr bwMode="auto">
          <a:xfrm>
            <a:off x="3523248" y="233122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MFA</a:t>
            </a:r>
            <a:r>
              <a:rPr lang="ja-JP" altLang="en-US" sz="800">
                <a:solidFill>
                  <a:srgbClr val="575757"/>
                </a:solidFill>
                <a:latin typeface="Trebuchet MS" panose="020B0603020202020204" pitchFamily="34" charset="0"/>
                <a:ea typeface="Meiryo UI" panose="020B0604030504040204" pitchFamily="50" charset="-128"/>
              </a:rPr>
              <a:t>再設定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68" name="正方形/長方形 134">
            <a:extLst>
              <a:ext uri="{FF2B5EF4-FFF2-40B4-BE49-F238E27FC236}">
                <a16:creationId xmlns:a16="http://schemas.microsoft.com/office/drawing/2014/main" id="{8E096D49-B29C-637B-7801-5D8E9D15B7C2}"/>
              </a:ext>
            </a:extLst>
          </p:cNvPr>
          <p:cNvSpPr/>
          <p:nvPr/>
        </p:nvSpPr>
        <p:spPr bwMode="auto">
          <a:xfrm>
            <a:off x="2085979" y="152900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基本情報登録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69" name="正方形/長方形 134">
            <a:extLst>
              <a:ext uri="{FF2B5EF4-FFF2-40B4-BE49-F238E27FC236}">
                <a16:creationId xmlns:a16="http://schemas.microsoft.com/office/drawing/2014/main" id="{FF2A6107-C97C-2474-4670-599B6CCAADED}"/>
              </a:ext>
            </a:extLst>
          </p:cNvPr>
          <p:cNvSpPr/>
          <p:nvPr/>
        </p:nvSpPr>
        <p:spPr bwMode="auto">
          <a:xfrm>
            <a:off x="2085979" y="193412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基本情報修正</a:t>
            </a:r>
            <a:endParaRPr lang="en-US" sz="800">
              <a:solidFill>
                <a:srgbClr val="575757"/>
              </a:solidFill>
              <a:latin typeface="Trebuchet MS" panose="020B0603020202020204" pitchFamily="34" charset="0"/>
              <a:ea typeface="Meiryo UI" panose="020B0604030504040204" pitchFamily="50" charset="-128"/>
            </a:endParaRPr>
          </a:p>
        </p:txBody>
      </p:sp>
      <p:sp>
        <p:nvSpPr>
          <p:cNvPr id="72" name="正方形/長方形 134">
            <a:extLst>
              <a:ext uri="{FF2B5EF4-FFF2-40B4-BE49-F238E27FC236}">
                <a16:creationId xmlns:a16="http://schemas.microsoft.com/office/drawing/2014/main" id="{75B4B5D3-6ED1-8D1B-23C9-70C7BEB6ADDF}"/>
              </a:ext>
            </a:extLst>
          </p:cNvPr>
          <p:cNvSpPr/>
          <p:nvPr/>
        </p:nvSpPr>
        <p:spPr bwMode="auto">
          <a:xfrm>
            <a:off x="2085981" y="2529186"/>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アカウントロック・通知</a:t>
            </a:r>
            <a:endParaRPr lang="en-US" sz="800">
              <a:solidFill>
                <a:srgbClr val="575757"/>
              </a:solidFill>
              <a:latin typeface="Trebuchet MS" panose="020B0603020202020204" pitchFamily="34" charset="0"/>
              <a:ea typeface="Meiryo UI" panose="020B0604030504040204" pitchFamily="50" charset="-128"/>
            </a:endParaRPr>
          </a:p>
        </p:txBody>
      </p:sp>
      <p:sp>
        <p:nvSpPr>
          <p:cNvPr id="83" name="正方形/長方形 134">
            <a:extLst>
              <a:ext uri="{FF2B5EF4-FFF2-40B4-BE49-F238E27FC236}">
                <a16:creationId xmlns:a16="http://schemas.microsoft.com/office/drawing/2014/main" id="{E4289AEF-41D6-DC3A-5CF7-974E629DB693}"/>
              </a:ext>
            </a:extLst>
          </p:cNvPr>
          <p:cNvSpPr/>
          <p:nvPr/>
        </p:nvSpPr>
        <p:spPr bwMode="auto">
          <a:xfrm>
            <a:off x="3523248" y="1934123"/>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事前確認　試験有無・書類有無</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4" name="Straight Arrow Connector 83">
            <a:extLst>
              <a:ext uri="{FF2B5EF4-FFF2-40B4-BE49-F238E27FC236}">
                <a16:creationId xmlns:a16="http://schemas.microsoft.com/office/drawing/2014/main" id="{17C33D1E-D4C5-53F4-C0B0-57A852C3B8D5}"/>
              </a:ext>
            </a:extLst>
          </p:cNvPr>
          <p:cNvCxnSpPr>
            <a:cxnSpLocks/>
            <a:stCxn id="69" idx="3"/>
            <a:endCxn id="83" idx="1"/>
          </p:cNvCxnSpPr>
          <p:nvPr/>
        </p:nvCxnSpPr>
        <p:spPr>
          <a:xfrm>
            <a:off x="3269987" y="2008335"/>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05" name="直線矢印コネクタ 77">
            <a:extLst>
              <a:ext uri="{FF2B5EF4-FFF2-40B4-BE49-F238E27FC236}">
                <a16:creationId xmlns:a16="http://schemas.microsoft.com/office/drawing/2014/main" id="{F04E2500-0B89-F5F7-E3E3-9EAED32A5161}"/>
              </a:ext>
            </a:extLst>
          </p:cNvPr>
          <p:cNvCxnSpPr>
            <a:cxnSpLocks/>
            <a:stCxn id="53" idx="2"/>
            <a:endCxn id="20" idx="1"/>
          </p:cNvCxnSpPr>
          <p:nvPr/>
        </p:nvCxnSpPr>
        <p:spPr>
          <a:xfrm rot="16200000" flipH="1">
            <a:off x="1646616" y="1966072"/>
            <a:ext cx="527633"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08" name="直線矢印コネクタ 77">
            <a:extLst>
              <a:ext uri="{FF2B5EF4-FFF2-40B4-BE49-F238E27FC236}">
                <a16:creationId xmlns:a16="http://schemas.microsoft.com/office/drawing/2014/main" id="{53E27E2B-A722-D4AC-976D-D65DF31720C5}"/>
              </a:ext>
            </a:extLst>
          </p:cNvPr>
          <p:cNvCxnSpPr>
            <a:cxnSpLocks/>
            <a:stCxn id="53" idx="2"/>
            <a:endCxn id="21" idx="1"/>
          </p:cNvCxnSpPr>
          <p:nvPr/>
        </p:nvCxnSpPr>
        <p:spPr>
          <a:xfrm rot="16200000" flipH="1">
            <a:off x="1342747" y="2269940"/>
            <a:ext cx="1135371"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132" name="正方形/長方形 134">
            <a:extLst>
              <a:ext uri="{FF2B5EF4-FFF2-40B4-BE49-F238E27FC236}">
                <a16:creationId xmlns:a16="http://schemas.microsoft.com/office/drawing/2014/main" id="{CDD13331-162A-EF3F-AE08-A132F8444ACB}"/>
              </a:ext>
            </a:extLst>
          </p:cNvPr>
          <p:cNvSpPr/>
          <p:nvPr/>
        </p:nvSpPr>
        <p:spPr bwMode="auto">
          <a:xfrm>
            <a:off x="246186" y="5570535"/>
            <a:ext cx="4785024" cy="494897"/>
          </a:xfrm>
          <a:prstGeom prst="rect">
            <a:avLst/>
          </a:prstGeom>
          <a:solidFill>
            <a:srgbClr val="295E7E">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squar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rPr>
              <a:t>アナリティクス</a:t>
            </a:r>
            <a:endParaRPr kumimoji="0" lang="en-US" sz="800" b="0" i="0" u="none" strike="noStrike" kern="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33" name="正方形/長方形 134">
            <a:extLst>
              <a:ext uri="{FF2B5EF4-FFF2-40B4-BE49-F238E27FC236}">
                <a16:creationId xmlns:a16="http://schemas.microsoft.com/office/drawing/2014/main" id="{9F6FE397-D848-0B93-C00F-B0A0A562BC27}"/>
              </a:ext>
            </a:extLst>
          </p:cNvPr>
          <p:cNvSpPr/>
          <p:nvPr/>
        </p:nvSpPr>
        <p:spPr bwMode="auto">
          <a:xfrm>
            <a:off x="2085980" y="586175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お知らせ一覧</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34" name="正方形/長方形 134">
            <a:extLst>
              <a:ext uri="{FF2B5EF4-FFF2-40B4-BE49-F238E27FC236}">
                <a16:creationId xmlns:a16="http://schemas.microsoft.com/office/drawing/2014/main" id="{8736EC2B-D12B-3529-AE8F-741A50A90F1B}"/>
              </a:ext>
            </a:extLst>
          </p:cNvPr>
          <p:cNvSpPr/>
          <p:nvPr/>
        </p:nvSpPr>
        <p:spPr bwMode="auto">
          <a:xfrm>
            <a:off x="3523249" y="5861759"/>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お知らせ詳細</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閲覧</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79" name="正方形/長方形 134">
            <a:extLst>
              <a:ext uri="{FF2B5EF4-FFF2-40B4-BE49-F238E27FC236}">
                <a16:creationId xmlns:a16="http://schemas.microsoft.com/office/drawing/2014/main" id="{00E0B406-D9AA-BE52-3160-8B7E39A42103}"/>
              </a:ext>
            </a:extLst>
          </p:cNvPr>
          <p:cNvSpPr/>
          <p:nvPr/>
        </p:nvSpPr>
        <p:spPr bwMode="auto">
          <a:xfrm>
            <a:off x="1268538" y="5667021"/>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575757"/>
                </a:solidFill>
                <a:latin typeface="Trebuchet MS" panose="020B0603020202020204" pitchFamily="34" charset="0"/>
                <a:ea typeface="Meiryo UI" panose="020B0604030504040204" pitchFamily="50" charset="-128"/>
              </a:rPr>
              <a:t>アナリティクス</a:t>
            </a:r>
            <a:endParaRPr lang="en-US" sz="800" dirty="0">
              <a:solidFill>
                <a:srgbClr val="575757"/>
              </a:solidFill>
              <a:latin typeface="Trebuchet MS" panose="020B0603020202020204" pitchFamily="34" charset="0"/>
              <a:ea typeface="Meiryo UI" panose="020B0604030504040204" pitchFamily="50" charset="-128"/>
            </a:endParaRPr>
          </a:p>
        </p:txBody>
      </p:sp>
      <p:cxnSp>
        <p:nvCxnSpPr>
          <p:cNvPr id="180" name="直線矢印コネクタ 77">
            <a:extLst>
              <a:ext uri="{FF2B5EF4-FFF2-40B4-BE49-F238E27FC236}">
                <a16:creationId xmlns:a16="http://schemas.microsoft.com/office/drawing/2014/main" id="{B8416118-E875-B830-ADE0-D6B8CD3EEECC}"/>
              </a:ext>
            </a:extLst>
          </p:cNvPr>
          <p:cNvCxnSpPr>
            <a:cxnSpLocks/>
            <a:stCxn id="52" idx="3"/>
            <a:endCxn id="179" idx="1"/>
          </p:cNvCxnSpPr>
          <p:nvPr/>
        </p:nvCxnSpPr>
        <p:spPr>
          <a:xfrm>
            <a:off x="1120484" y="1803592"/>
            <a:ext cx="148054" cy="3937641"/>
          </a:xfrm>
          <a:prstGeom prst="bentConnector3">
            <a:avLst>
              <a:gd name="adj1" fmla="val 38562"/>
            </a:avLst>
          </a:prstGeom>
          <a:noFill/>
          <a:ln w="9525" cap="flat" cmpd="sng" algn="ctr">
            <a:solidFill>
              <a:srgbClr val="6E6F73"/>
            </a:solidFill>
            <a:prstDash val="solid"/>
            <a:round/>
            <a:headEnd type="none" w="med" len="med"/>
            <a:tailEnd type="triangle" w="med" len="med"/>
          </a:ln>
          <a:effectLst/>
        </p:spPr>
      </p:cxnSp>
      <p:sp>
        <p:nvSpPr>
          <p:cNvPr id="197" name="正方形/長方形 134">
            <a:extLst>
              <a:ext uri="{FF2B5EF4-FFF2-40B4-BE49-F238E27FC236}">
                <a16:creationId xmlns:a16="http://schemas.microsoft.com/office/drawing/2014/main" id="{341122F4-68F8-AB4C-25F6-87AE15C76981}"/>
              </a:ext>
            </a:extLst>
          </p:cNvPr>
          <p:cNvSpPr/>
          <p:nvPr/>
        </p:nvSpPr>
        <p:spPr bwMode="auto">
          <a:xfrm>
            <a:off x="2085979" y="212832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err="1">
                <a:solidFill>
                  <a:srgbClr val="575757"/>
                </a:solidFill>
                <a:latin typeface="Trebuchet MS" panose="020B0603020202020204" pitchFamily="34" charset="0"/>
                <a:ea typeface="Meiryo UI" panose="020B0604030504040204" pitchFamily="50" charset="-128"/>
              </a:rPr>
              <a:t>OIDC</a:t>
            </a:r>
            <a:r>
              <a:rPr lang="ja-JP" altLang="en-US" sz="800">
                <a:solidFill>
                  <a:srgbClr val="575757"/>
                </a:solidFill>
                <a:latin typeface="Trebuchet MS" panose="020B0603020202020204" pitchFamily="34" charset="0"/>
                <a:ea typeface="Meiryo UI" panose="020B0604030504040204" pitchFamily="50" charset="-128"/>
              </a:rPr>
              <a:t>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98" name="正方形/長方形 134">
            <a:extLst>
              <a:ext uri="{FF2B5EF4-FFF2-40B4-BE49-F238E27FC236}">
                <a16:creationId xmlns:a16="http://schemas.microsoft.com/office/drawing/2014/main" id="{F7C60502-E7F5-06CF-9DCE-5CCF27D7E4FA}"/>
              </a:ext>
            </a:extLst>
          </p:cNvPr>
          <p:cNvSpPr/>
          <p:nvPr/>
        </p:nvSpPr>
        <p:spPr bwMode="auto">
          <a:xfrm>
            <a:off x="3523248" y="2128326"/>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err="1">
                <a:solidFill>
                  <a:srgbClr val="575757"/>
                </a:solidFill>
                <a:latin typeface="Trebuchet MS" panose="020B0603020202020204" pitchFamily="34" charset="0"/>
                <a:ea typeface="Meiryo UI" panose="020B0604030504040204" pitchFamily="50" charset="-128"/>
              </a:rPr>
              <a:t>OIDC</a:t>
            </a:r>
            <a:r>
              <a:rPr lang="ja-JP" altLang="en-US" sz="800">
                <a:solidFill>
                  <a:srgbClr val="575757"/>
                </a:solidFill>
                <a:latin typeface="Trebuchet MS" panose="020B0603020202020204" pitchFamily="34" charset="0"/>
                <a:ea typeface="Meiryo UI" panose="020B0604030504040204" pitchFamily="50" charset="-128"/>
              </a:rPr>
              <a:t>再設定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99" name="直線矢印コネクタ 77">
            <a:extLst>
              <a:ext uri="{FF2B5EF4-FFF2-40B4-BE49-F238E27FC236}">
                <a16:creationId xmlns:a16="http://schemas.microsoft.com/office/drawing/2014/main" id="{6B18D5D8-FE58-4FB1-A15B-C601ABAE76F3}"/>
              </a:ext>
            </a:extLst>
          </p:cNvPr>
          <p:cNvCxnSpPr>
            <a:cxnSpLocks/>
            <a:stCxn id="53" idx="2"/>
            <a:endCxn id="197" idx="1"/>
          </p:cNvCxnSpPr>
          <p:nvPr/>
        </p:nvCxnSpPr>
        <p:spPr>
          <a:xfrm rot="16200000" flipH="1">
            <a:off x="1748065" y="1864623"/>
            <a:ext cx="324735"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303" name="直線矢印コネクタ 77">
            <a:extLst>
              <a:ext uri="{FF2B5EF4-FFF2-40B4-BE49-F238E27FC236}">
                <a16:creationId xmlns:a16="http://schemas.microsoft.com/office/drawing/2014/main" id="{F9F76653-976F-E231-D77D-5BBDAEB559BC}"/>
              </a:ext>
            </a:extLst>
          </p:cNvPr>
          <p:cNvCxnSpPr>
            <a:cxnSpLocks/>
            <a:stCxn id="179" idx="2"/>
            <a:endCxn id="133" idx="1"/>
          </p:cNvCxnSpPr>
          <p:nvPr/>
        </p:nvCxnSpPr>
        <p:spPr>
          <a:xfrm rot="16200000" flipH="1">
            <a:off x="1850169" y="5700159"/>
            <a:ext cx="120527"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9" name="Oval 67">
            <a:extLst>
              <a:ext uri="{FF2B5EF4-FFF2-40B4-BE49-F238E27FC236}">
                <a16:creationId xmlns:a16="http://schemas.microsoft.com/office/drawing/2014/main" id="{2FD7C36F-7063-7E13-7935-047A63E718AF}"/>
              </a:ext>
            </a:extLst>
          </p:cNvPr>
          <p:cNvSpPr/>
          <p:nvPr/>
        </p:nvSpPr>
        <p:spPr>
          <a:xfrm>
            <a:off x="1642449" y="2525872"/>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rgbClr val="E2E2E3"/>
          </a:solidFill>
          <a:ln w="9525" cap="rnd" cmpd="sng" algn="ctr">
            <a:solidFill>
              <a:srgbClr val="6E6F73"/>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10" name="Oval 67">
            <a:extLst>
              <a:ext uri="{FF2B5EF4-FFF2-40B4-BE49-F238E27FC236}">
                <a16:creationId xmlns:a16="http://schemas.microsoft.com/office/drawing/2014/main" id="{E1FC01A7-E852-4035-8557-9224C3FD3589}"/>
              </a:ext>
            </a:extLst>
          </p:cNvPr>
          <p:cNvSpPr/>
          <p:nvPr/>
        </p:nvSpPr>
        <p:spPr>
          <a:xfrm>
            <a:off x="1089534" y="2525872"/>
            <a:ext cx="177970" cy="87686"/>
          </a:xfrm>
          <a:custGeom>
            <a:avLst/>
            <a:gdLst>
              <a:gd name="connsiteX0" fmla="*/ 0 w 434975"/>
              <a:gd name="connsiteY0" fmla="*/ 217488 h 434975"/>
              <a:gd name="connsiteX1" fmla="*/ 217488 w 434975"/>
              <a:gd name="connsiteY1" fmla="*/ 0 h 434975"/>
              <a:gd name="connsiteX2" fmla="*/ 434976 w 434975"/>
              <a:gd name="connsiteY2" fmla="*/ 217488 h 434975"/>
              <a:gd name="connsiteX3" fmla="*/ 217488 w 434975"/>
              <a:gd name="connsiteY3" fmla="*/ 434976 h 434975"/>
              <a:gd name="connsiteX4" fmla="*/ 0 w 434975"/>
              <a:gd name="connsiteY4" fmla="*/ 217488 h 434975"/>
              <a:gd name="connsiteX0" fmla="*/ 0 w 434976"/>
              <a:gd name="connsiteY0" fmla="*/ 217488 h 244674"/>
              <a:gd name="connsiteX1" fmla="*/ 217488 w 434976"/>
              <a:gd name="connsiteY1" fmla="*/ 0 h 244674"/>
              <a:gd name="connsiteX2" fmla="*/ 434976 w 434976"/>
              <a:gd name="connsiteY2" fmla="*/ 217488 h 244674"/>
              <a:gd name="connsiteX3" fmla="*/ 0 w 434976"/>
              <a:gd name="connsiteY3" fmla="*/ 217488 h 244674"/>
              <a:gd name="connsiteX0" fmla="*/ 0 w 434976"/>
              <a:gd name="connsiteY0" fmla="*/ 217488 h 233716"/>
              <a:gd name="connsiteX1" fmla="*/ 217488 w 434976"/>
              <a:gd name="connsiteY1" fmla="*/ 0 h 233716"/>
              <a:gd name="connsiteX2" fmla="*/ 434976 w 434976"/>
              <a:gd name="connsiteY2" fmla="*/ 217488 h 233716"/>
              <a:gd name="connsiteX3" fmla="*/ 0 w 434976"/>
              <a:gd name="connsiteY3" fmla="*/ 217488 h 233716"/>
              <a:gd name="connsiteX0" fmla="*/ 0 w 434976"/>
              <a:gd name="connsiteY0" fmla="*/ 217488 h 218907"/>
              <a:gd name="connsiteX1" fmla="*/ 217488 w 434976"/>
              <a:gd name="connsiteY1" fmla="*/ 0 h 218907"/>
              <a:gd name="connsiteX2" fmla="*/ 434976 w 434976"/>
              <a:gd name="connsiteY2" fmla="*/ 217488 h 218907"/>
              <a:gd name="connsiteX3" fmla="*/ 0 w 434976"/>
              <a:gd name="connsiteY3" fmla="*/ 217488 h 218907"/>
              <a:gd name="connsiteX0" fmla="*/ 0 w 434976"/>
              <a:gd name="connsiteY0" fmla="*/ 217488 h 308928"/>
              <a:gd name="connsiteX1" fmla="*/ 217488 w 434976"/>
              <a:gd name="connsiteY1" fmla="*/ 0 h 308928"/>
              <a:gd name="connsiteX2" fmla="*/ 434976 w 434976"/>
              <a:gd name="connsiteY2" fmla="*/ 217488 h 308928"/>
              <a:gd name="connsiteX3" fmla="*/ 91440 w 434976"/>
              <a:gd name="connsiteY3" fmla="*/ 308928 h 308928"/>
              <a:gd name="connsiteX0" fmla="*/ 0 w 434976"/>
              <a:gd name="connsiteY0" fmla="*/ 217488 h 217488"/>
              <a:gd name="connsiteX1" fmla="*/ 217488 w 434976"/>
              <a:gd name="connsiteY1" fmla="*/ 0 h 217488"/>
              <a:gd name="connsiteX2" fmla="*/ 434976 w 434976"/>
              <a:gd name="connsiteY2" fmla="*/ 217488 h 217488"/>
            </a:gdLst>
            <a:ahLst/>
            <a:cxnLst>
              <a:cxn ang="0">
                <a:pos x="connsiteX0" y="connsiteY0"/>
              </a:cxn>
              <a:cxn ang="0">
                <a:pos x="connsiteX1" y="connsiteY1"/>
              </a:cxn>
              <a:cxn ang="0">
                <a:pos x="connsiteX2" y="connsiteY2"/>
              </a:cxn>
            </a:cxnLst>
            <a:rect l="l" t="t" r="r" b="b"/>
            <a:pathLst>
              <a:path w="434976" h="217488">
                <a:moveTo>
                  <a:pt x="0" y="217488"/>
                </a:moveTo>
                <a:cubicBezTo>
                  <a:pt x="0" y="97373"/>
                  <a:pt x="97373" y="0"/>
                  <a:pt x="217488" y="0"/>
                </a:cubicBezTo>
                <a:cubicBezTo>
                  <a:pt x="337603" y="0"/>
                  <a:pt x="434976" y="97373"/>
                  <a:pt x="434976" y="217488"/>
                </a:cubicBezTo>
              </a:path>
            </a:pathLst>
          </a:custGeom>
          <a:solidFill>
            <a:srgbClr val="E2E2E3"/>
          </a:solidFill>
          <a:ln w="9525" cap="rnd" cmpd="sng" algn="ctr">
            <a:solidFill>
              <a:srgbClr val="6E6F73"/>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800" b="0" i="0" u="none" strike="noStrike" kern="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226" name="正方形/長方形 134">
            <a:extLst>
              <a:ext uri="{FF2B5EF4-FFF2-40B4-BE49-F238E27FC236}">
                <a16:creationId xmlns:a16="http://schemas.microsoft.com/office/drawing/2014/main" id="{80DC805F-6021-76BA-20C4-DF4B450A4617}"/>
              </a:ext>
            </a:extLst>
          </p:cNvPr>
          <p:cNvSpPr/>
          <p:nvPr/>
        </p:nvSpPr>
        <p:spPr bwMode="auto">
          <a:xfrm>
            <a:off x="6025415" y="5861759"/>
            <a:ext cx="5804634" cy="898579"/>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運用管理</a:t>
            </a:r>
            <a:endParaRPr lang="en-US" altLang="ja-JP" sz="800" kern="0">
              <a:solidFill>
                <a:srgbClr val="575757"/>
              </a:solidFill>
              <a:latin typeface="Trebuchet MS" panose="020B0603020202020204" pitchFamily="34" charset="0"/>
              <a:ea typeface="Meiryo UI" panose="020B0604030504040204" pitchFamily="50" charset="-128"/>
            </a:endParaRPr>
          </a:p>
        </p:txBody>
      </p:sp>
      <p:sp>
        <p:nvSpPr>
          <p:cNvPr id="318" name="正方形/長方形 134">
            <a:extLst>
              <a:ext uri="{FF2B5EF4-FFF2-40B4-BE49-F238E27FC236}">
                <a16:creationId xmlns:a16="http://schemas.microsoft.com/office/drawing/2014/main" id="{90274800-DEC0-7829-060B-ECFD3865B2DE}"/>
              </a:ext>
            </a:extLst>
          </p:cNvPr>
          <p:cNvSpPr/>
          <p:nvPr/>
        </p:nvSpPr>
        <p:spPr bwMode="auto">
          <a:xfrm>
            <a:off x="6239474" y="5877877"/>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運用管理</a:t>
            </a:r>
            <a:endParaRPr lang="en-US" sz="800">
              <a:solidFill>
                <a:srgbClr val="575757"/>
              </a:solidFill>
              <a:latin typeface="Trebuchet MS" panose="020B0603020202020204" pitchFamily="34" charset="0"/>
              <a:ea typeface="Meiryo UI" panose="020B0604030504040204" pitchFamily="50" charset="-128"/>
            </a:endParaRPr>
          </a:p>
        </p:txBody>
      </p:sp>
      <p:sp>
        <p:nvSpPr>
          <p:cNvPr id="320" name="正方形/長方形 134">
            <a:extLst>
              <a:ext uri="{FF2B5EF4-FFF2-40B4-BE49-F238E27FC236}">
                <a16:creationId xmlns:a16="http://schemas.microsoft.com/office/drawing/2014/main" id="{38A88E02-C79F-3D37-C6C8-30494C998D2F}"/>
              </a:ext>
            </a:extLst>
          </p:cNvPr>
          <p:cNvSpPr/>
          <p:nvPr/>
        </p:nvSpPr>
        <p:spPr bwMode="auto">
          <a:xfrm>
            <a:off x="7056915" y="605893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CP-ID</a:t>
            </a:r>
            <a:r>
              <a:rPr lang="ja-JP" altLang="en-US" sz="800">
                <a:solidFill>
                  <a:srgbClr val="575757"/>
                </a:solidFill>
                <a:latin typeface="Trebuchet MS" panose="020B0603020202020204" pitchFamily="34" charset="0"/>
                <a:ea typeface="Meiryo UI" panose="020B0604030504040204" pitchFamily="50" charset="-128"/>
              </a:rPr>
              <a:t>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325" name="正方形/長方形 134">
            <a:extLst>
              <a:ext uri="{FF2B5EF4-FFF2-40B4-BE49-F238E27FC236}">
                <a16:creationId xmlns:a16="http://schemas.microsoft.com/office/drawing/2014/main" id="{2D5BD893-1C2D-173C-D1FB-1380215CACF1}"/>
              </a:ext>
            </a:extLst>
          </p:cNvPr>
          <p:cNvSpPr/>
          <p:nvPr/>
        </p:nvSpPr>
        <p:spPr bwMode="auto">
          <a:xfrm>
            <a:off x="8494184" y="6058938"/>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CP-ID</a:t>
            </a:r>
            <a:r>
              <a:rPr lang="ja-JP" altLang="en-US" sz="800">
                <a:solidFill>
                  <a:srgbClr val="575757"/>
                </a:solidFill>
                <a:latin typeface="Trebuchet MS" panose="020B0603020202020204" pitchFamily="34" charset="0"/>
                <a:ea typeface="Meiryo UI" panose="020B0604030504040204" pitchFamily="50" charset="-128"/>
              </a:rPr>
              <a:t>の新規作成</a:t>
            </a:r>
            <a:endParaRPr lang="en-US" sz="800">
              <a:solidFill>
                <a:srgbClr val="575757"/>
              </a:solidFill>
              <a:latin typeface="Trebuchet MS" panose="020B0603020202020204" pitchFamily="34" charset="0"/>
              <a:ea typeface="Meiryo UI" panose="020B0604030504040204" pitchFamily="50" charset="-128"/>
            </a:endParaRPr>
          </a:p>
        </p:txBody>
      </p:sp>
      <p:sp>
        <p:nvSpPr>
          <p:cNvPr id="327" name="正方形/長方形 134">
            <a:extLst>
              <a:ext uri="{FF2B5EF4-FFF2-40B4-BE49-F238E27FC236}">
                <a16:creationId xmlns:a16="http://schemas.microsoft.com/office/drawing/2014/main" id="{D5A08429-CFA2-53D0-A191-CDBE86CD2E23}"/>
              </a:ext>
            </a:extLst>
          </p:cNvPr>
          <p:cNvSpPr/>
          <p:nvPr/>
        </p:nvSpPr>
        <p:spPr bwMode="auto">
          <a:xfrm>
            <a:off x="10106022" y="6058938"/>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CP-ID</a:t>
            </a:r>
            <a:r>
              <a:rPr lang="ja-JP" altLang="en-US" sz="800">
                <a:solidFill>
                  <a:srgbClr val="575757"/>
                </a:solidFill>
                <a:latin typeface="Trebuchet MS" panose="020B0603020202020204" pitchFamily="34" charset="0"/>
                <a:ea typeface="Meiryo UI" panose="020B0604030504040204" pitchFamily="50" charset="-128"/>
              </a:rPr>
              <a:t>アカウントの編集・削除</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31" name="直線矢印コネクタ 77">
            <a:extLst>
              <a:ext uri="{FF2B5EF4-FFF2-40B4-BE49-F238E27FC236}">
                <a16:creationId xmlns:a16="http://schemas.microsoft.com/office/drawing/2014/main" id="{DD2BDE0B-2885-2F2C-5239-387729826818}"/>
              </a:ext>
            </a:extLst>
          </p:cNvPr>
          <p:cNvCxnSpPr>
            <a:cxnSpLocks/>
            <a:stCxn id="318" idx="2"/>
            <a:endCxn id="320" idx="1"/>
          </p:cNvCxnSpPr>
          <p:nvPr/>
        </p:nvCxnSpPr>
        <p:spPr>
          <a:xfrm rot="16200000" flipH="1">
            <a:off x="6879576" y="5955811"/>
            <a:ext cx="106851"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337" name="Straight Arrow Connector 336">
            <a:extLst>
              <a:ext uri="{FF2B5EF4-FFF2-40B4-BE49-F238E27FC236}">
                <a16:creationId xmlns:a16="http://schemas.microsoft.com/office/drawing/2014/main" id="{BEC8D008-8B2B-D74B-F252-2D362ECA7261}"/>
              </a:ext>
            </a:extLst>
          </p:cNvPr>
          <p:cNvCxnSpPr>
            <a:cxnSpLocks/>
            <a:stCxn id="320" idx="3"/>
            <a:endCxn id="325" idx="1"/>
          </p:cNvCxnSpPr>
          <p:nvPr/>
        </p:nvCxnSpPr>
        <p:spPr>
          <a:xfrm flipV="1">
            <a:off x="8240923" y="6133150"/>
            <a:ext cx="253261" cy="1"/>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343" name="Straight Arrow Connector 342">
            <a:extLst>
              <a:ext uri="{FF2B5EF4-FFF2-40B4-BE49-F238E27FC236}">
                <a16:creationId xmlns:a16="http://schemas.microsoft.com/office/drawing/2014/main" id="{C0D2307D-6839-52A8-F0BD-65C67E6A946B}"/>
              </a:ext>
            </a:extLst>
          </p:cNvPr>
          <p:cNvCxnSpPr>
            <a:cxnSpLocks/>
            <a:stCxn id="325" idx="3"/>
            <a:endCxn id="327" idx="1"/>
          </p:cNvCxnSpPr>
          <p:nvPr/>
        </p:nvCxnSpPr>
        <p:spPr>
          <a:xfrm>
            <a:off x="9914993" y="6133150"/>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2" name="正方形/長方形 134">
            <a:extLst>
              <a:ext uri="{FF2B5EF4-FFF2-40B4-BE49-F238E27FC236}">
                <a16:creationId xmlns:a16="http://schemas.microsoft.com/office/drawing/2014/main" id="{0BDC392A-A136-C624-5F13-19B791ABCFAB}"/>
              </a:ext>
            </a:extLst>
          </p:cNvPr>
          <p:cNvSpPr/>
          <p:nvPr/>
        </p:nvSpPr>
        <p:spPr bwMode="auto">
          <a:xfrm>
            <a:off x="6025414" y="840184"/>
            <a:ext cx="5804635" cy="1592637"/>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ユーザ管理</a:t>
            </a:r>
            <a:endParaRPr lang="en-US" altLang="ja-JP" sz="800" kern="0">
              <a:solidFill>
                <a:srgbClr val="575757"/>
              </a:solidFill>
              <a:latin typeface="Trebuchet MS" panose="020B0603020202020204" pitchFamily="34" charset="0"/>
              <a:ea typeface="Meiryo UI" panose="020B0604030504040204" pitchFamily="50" charset="-128"/>
            </a:endParaRPr>
          </a:p>
        </p:txBody>
      </p:sp>
      <p:sp>
        <p:nvSpPr>
          <p:cNvPr id="4" name="正方形/長方形 134">
            <a:extLst>
              <a:ext uri="{FF2B5EF4-FFF2-40B4-BE49-F238E27FC236}">
                <a16:creationId xmlns:a16="http://schemas.microsoft.com/office/drawing/2014/main" id="{8F0D254C-EB54-5563-3D43-838EAD988181}"/>
              </a:ext>
            </a:extLst>
          </p:cNvPr>
          <p:cNvSpPr/>
          <p:nvPr/>
        </p:nvSpPr>
        <p:spPr bwMode="auto">
          <a:xfrm>
            <a:off x="6239472" y="1232873"/>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ユーザ管理</a:t>
            </a:r>
            <a:endParaRPr lang="en-US" sz="800">
              <a:solidFill>
                <a:srgbClr val="575757"/>
              </a:solidFill>
              <a:latin typeface="Trebuchet MS" panose="020B0603020202020204" pitchFamily="34" charset="0"/>
              <a:ea typeface="Meiryo UI" panose="020B0604030504040204" pitchFamily="50" charset="-128"/>
            </a:endParaRPr>
          </a:p>
        </p:txBody>
      </p:sp>
      <p:sp>
        <p:nvSpPr>
          <p:cNvPr id="5" name="正方形/長方形 134">
            <a:extLst>
              <a:ext uri="{FF2B5EF4-FFF2-40B4-BE49-F238E27FC236}">
                <a16:creationId xmlns:a16="http://schemas.microsoft.com/office/drawing/2014/main" id="{857ACE65-D612-F94C-5744-E4070E2FE6D4}"/>
              </a:ext>
            </a:extLst>
          </p:cNvPr>
          <p:cNvSpPr/>
          <p:nvPr/>
        </p:nvSpPr>
        <p:spPr bwMode="auto">
          <a:xfrm>
            <a:off x="7056913" y="142592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6" name="直線矢印コネクタ 77">
            <a:extLst>
              <a:ext uri="{FF2B5EF4-FFF2-40B4-BE49-F238E27FC236}">
                <a16:creationId xmlns:a16="http://schemas.microsoft.com/office/drawing/2014/main" id="{E4930106-D32F-6C84-2ED5-39392B162F04}"/>
              </a:ext>
            </a:extLst>
          </p:cNvPr>
          <p:cNvCxnSpPr>
            <a:cxnSpLocks/>
            <a:stCxn id="4" idx="2"/>
            <a:endCxn id="5" idx="1"/>
          </p:cNvCxnSpPr>
          <p:nvPr/>
        </p:nvCxnSpPr>
        <p:spPr>
          <a:xfrm rot="16200000" flipH="1">
            <a:off x="6821947" y="1265168"/>
            <a:ext cx="118838"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7" name="正方形/長方形 134">
            <a:extLst>
              <a:ext uri="{FF2B5EF4-FFF2-40B4-BE49-F238E27FC236}">
                <a16:creationId xmlns:a16="http://schemas.microsoft.com/office/drawing/2014/main" id="{88198F15-928F-D94F-61BC-F9E0F7CB0E71}"/>
              </a:ext>
            </a:extLst>
          </p:cNvPr>
          <p:cNvSpPr/>
          <p:nvPr/>
        </p:nvSpPr>
        <p:spPr bwMode="auto">
          <a:xfrm>
            <a:off x="7056913" y="177908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ユーザ招待</a:t>
            </a:r>
            <a:endParaRPr lang="en-US" sz="800">
              <a:solidFill>
                <a:srgbClr val="575757"/>
              </a:solidFill>
              <a:latin typeface="Trebuchet MS" panose="020B0603020202020204" pitchFamily="34" charset="0"/>
              <a:ea typeface="Meiryo UI" panose="020B0604030504040204" pitchFamily="50" charset="-128"/>
            </a:endParaRPr>
          </a:p>
        </p:txBody>
      </p:sp>
      <p:sp>
        <p:nvSpPr>
          <p:cNvPr id="8" name="正方形/長方形 134">
            <a:extLst>
              <a:ext uri="{FF2B5EF4-FFF2-40B4-BE49-F238E27FC236}">
                <a16:creationId xmlns:a16="http://schemas.microsoft.com/office/drawing/2014/main" id="{E040BEDE-DB91-5A30-9F6D-08346344E504}"/>
              </a:ext>
            </a:extLst>
          </p:cNvPr>
          <p:cNvSpPr/>
          <p:nvPr/>
        </p:nvSpPr>
        <p:spPr bwMode="auto">
          <a:xfrm>
            <a:off x="8494182" y="1600491"/>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権限変更・削除</a:t>
            </a:r>
            <a:endParaRPr lang="en-US" sz="800">
              <a:solidFill>
                <a:srgbClr val="575757"/>
              </a:solidFill>
              <a:latin typeface="Trebuchet MS" panose="020B0603020202020204" pitchFamily="34" charset="0"/>
              <a:ea typeface="Meiryo UI" panose="020B0604030504040204" pitchFamily="50" charset="-128"/>
            </a:endParaRPr>
          </a:p>
        </p:txBody>
      </p:sp>
      <p:sp>
        <p:nvSpPr>
          <p:cNvPr id="11" name="正方形/長方形 134">
            <a:extLst>
              <a:ext uri="{FF2B5EF4-FFF2-40B4-BE49-F238E27FC236}">
                <a16:creationId xmlns:a16="http://schemas.microsoft.com/office/drawing/2014/main" id="{462A6519-7941-F4F8-13AE-746822A9F127}"/>
              </a:ext>
            </a:extLst>
          </p:cNvPr>
          <p:cNvSpPr/>
          <p:nvPr/>
        </p:nvSpPr>
        <p:spPr bwMode="auto">
          <a:xfrm>
            <a:off x="8494182" y="177908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招待情報一括取り込み</a:t>
            </a:r>
            <a:endParaRPr lang="en-US" sz="800">
              <a:solidFill>
                <a:srgbClr val="575757"/>
              </a:solidFill>
              <a:latin typeface="Trebuchet MS" panose="020B0603020202020204" pitchFamily="34" charset="0"/>
              <a:ea typeface="Meiryo UI" panose="020B0604030504040204" pitchFamily="50" charset="-128"/>
            </a:endParaRPr>
          </a:p>
        </p:txBody>
      </p:sp>
      <p:sp>
        <p:nvSpPr>
          <p:cNvPr id="12" name="正方形/長方形 134">
            <a:extLst>
              <a:ext uri="{FF2B5EF4-FFF2-40B4-BE49-F238E27FC236}">
                <a16:creationId xmlns:a16="http://schemas.microsoft.com/office/drawing/2014/main" id="{396B0462-2E7C-29FA-C31A-EB9F50A6DF98}"/>
              </a:ext>
            </a:extLst>
          </p:cNvPr>
          <p:cNvSpPr/>
          <p:nvPr/>
        </p:nvSpPr>
        <p:spPr bwMode="auto">
          <a:xfrm>
            <a:off x="7056913" y="196083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13" name="正方形/長方形 134">
            <a:extLst>
              <a:ext uri="{FF2B5EF4-FFF2-40B4-BE49-F238E27FC236}">
                <a16:creationId xmlns:a16="http://schemas.microsoft.com/office/drawing/2014/main" id="{4EB39651-FF9E-5AFA-B502-B50B04F717E2}"/>
              </a:ext>
            </a:extLst>
          </p:cNvPr>
          <p:cNvSpPr/>
          <p:nvPr/>
        </p:nvSpPr>
        <p:spPr bwMode="auto">
          <a:xfrm>
            <a:off x="8494182" y="1960833"/>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登録情報一括取り込み</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4" name="直線矢印コネクタ 77">
            <a:extLst>
              <a:ext uri="{FF2B5EF4-FFF2-40B4-BE49-F238E27FC236}">
                <a16:creationId xmlns:a16="http://schemas.microsoft.com/office/drawing/2014/main" id="{027CA7B7-1768-BBD9-8D59-C5039E8FE909}"/>
              </a:ext>
            </a:extLst>
          </p:cNvPr>
          <p:cNvCxnSpPr>
            <a:cxnSpLocks/>
            <a:stCxn id="4" idx="2"/>
            <a:endCxn id="7" idx="1"/>
          </p:cNvCxnSpPr>
          <p:nvPr/>
        </p:nvCxnSpPr>
        <p:spPr>
          <a:xfrm rot="16200000" flipH="1">
            <a:off x="6645366" y="1441749"/>
            <a:ext cx="472000"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 name="直線矢印コネクタ 77">
            <a:extLst>
              <a:ext uri="{FF2B5EF4-FFF2-40B4-BE49-F238E27FC236}">
                <a16:creationId xmlns:a16="http://schemas.microsoft.com/office/drawing/2014/main" id="{8F0DF097-9200-C148-FD8A-18BCA9262309}"/>
              </a:ext>
            </a:extLst>
          </p:cNvPr>
          <p:cNvCxnSpPr>
            <a:cxnSpLocks/>
            <a:stCxn id="4" idx="2"/>
            <a:endCxn id="12" idx="1"/>
          </p:cNvCxnSpPr>
          <p:nvPr/>
        </p:nvCxnSpPr>
        <p:spPr>
          <a:xfrm rot="16200000" flipH="1">
            <a:off x="6554492" y="1532623"/>
            <a:ext cx="653749"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6" name="正方形/長方形 134">
            <a:extLst>
              <a:ext uri="{FF2B5EF4-FFF2-40B4-BE49-F238E27FC236}">
                <a16:creationId xmlns:a16="http://schemas.microsoft.com/office/drawing/2014/main" id="{BFB1FCA3-93F2-7CB7-E54B-5521A55D4429}"/>
              </a:ext>
            </a:extLst>
          </p:cNvPr>
          <p:cNvSpPr/>
          <p:nvPr/>
        </p:nvSpPr>
        <p:spPr bwMode="auto">
          <a:xfrm>
            <a:off x="10106020" y="1600491"/>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修正対象エクスポート</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インポート</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9" name="Straight Arrow Connector 18">
            <a:extLst>
              <a:ext uri="{FF2B5EF4-FFF2-40B4-BE49-F238E27FC236}">
                <a16:creationId xmlns:a16="http://schemas.microsoft.com/office/drawing/2014/main" id="{99281C6B-8DEF-3C9A-5410-EBB11C167EA6}"/>
              </a:ext>
            </a:extLst>
          </p:cNvPr>
          <p:cNvCxnSpPr>
            <a:cxnSpLocks/>
            <a:stCxn id="5" idx="3"/>
            <a:endCxn id="29" idx="1"/>
          </p:cNvCxnSpPr>
          <p:nvPr/>
        </p:nvCxnSpPr>
        <p:spPr>
          <a:xfrm>
            <a:off x="8240921" y="1500134"/>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3" name="Straight Arrow Connector 22">
            <a:extLst>
              <a:ext uri="{FF2B5EF4-FFF2-40B4-BE49-F238E27FC236}">
                <a16:creationId xmlns:a16="http://schemas.microsoft.com/office/drawing/2014/main" id="{4E1D1E9C-85BD-2285-F9EB-6DECC41C7E9A}"/>
              </a:ext>
            </a:extLst>
          </p:cNvPr>
          <p:cNvCxnSpPr>
            <a:cxnSpLocks/>
            <a:stCxn id="8" idx="3"/>
            <a:endCxn id="16" idx="1"/>
          </p:cNvCxnSpPr>
          <p:nvPr/>
        </p:nvCxnSpPr>
        <p:spPr>
          <a:xfrm>
            <a:off x="9914991" y="1674703"/>
            <a:ext cx="191029"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4" name="Straight Arrow Connector 23">
            <a:extLst>
              <a:ext uri="{FF2B5EF4-FFF2-40B4-BE49-F238E27FC236}">
                <a16:creationId xmlns:a16="http://schemas.microsoft.com/office/drawing/2014/main" id="{C9FEE277-7A66-1F7B-CF57-5ECA762285F1}"/>
              </a:ext>
            </a:extLst>
          </p:cNvPr>
          <p:cNvCxnSpPr>
            <a:cxnSpLocks/>
            <a:stCxn id="7" idx="3"/>
            <a:endCxn id="11" idx="1"/>
          </p:cNvCxnSpPr>
          <p:nvPr/>
        </p:nvCxnSpPr>
        <p:spPr>
          <a:xfrm>
            <a:off x="8240921" y="1853296"/>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25" name="Straight Arrow Connector 24">
            <a:extLst>
              <a:ext uri="{FF2B5EF4-FFF2-40B4-BE49-F238E27FC236}">
                <a16:creationId xmlns:a16="http://schemas.microsoft.com/office/drawing/2014/main" id="{678EE5F7-71AF-FD24-6BB7-B2A910E2CE77}"/>
              </a:ext>
            </a:extLst>
          </p:cNvPr>
          <p:cNvCxnSpPr>
            <a:cxnSpLocks/>
            <a:stCxn id="12" idx="3"/>
            <a:endCxn id="13" idx="1"/>
          </p:cNvCxnSpPr>
          <p:nvPr/>
        </p:nvCxnSpPr>
        <p:spPr>
          <a:xfrm>
            <a:off x="8240921" y="2035045"/>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29" name="正方形/長方形 134">
            <a:extLst>
              <a:ext uri="{FF2B5EF4-FFF2-40B4-BE49-F238E27FC236}">
                <a16:creationId xmlns:a16="http://schemas.microsoft.com/office/drawing/2014/main" id="{98B43C87-5F47-9465-CC21-BE1C00E32F33}"/>
              </a:ext>
            </a:extLst>
          </p:cNvPr>
          <p:cNvSpPr/>
          <p:nvPr/>
        </p:nvSpPr>
        <p:spPr bwMode="auto">
          <a:xfrm>
            <a:off x="8494182" y="142592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ユーザ情報詳細</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0" name="直線矢印コネクタ 77">
            <a:extLst>
              <a:ext uri="{FF2B5EF4-FFF2-40B4-BE49-F238E27FC236}">
                <a16:creationId xmlns:a16="http://schemas.microsoft.com/office/drawing/2014/main" id="{48E04D3F-2301-46DE-3C05-F7AFD8277D8F}"/>
              </a:ext>
            </a:extLst>
          </p:cNvPr>
          <p:cNvCxnSpPr>
            <a:cxnSpLocks/>
            <a:stCxn id="5" idx="3"/>
            <a:endCxn id="8" idx="1"/>
          </p:cNvCxnSpPr>
          <p:nvPr/>
        </p:nvCxnSpPr>
        <p:spPr>
          <a:xfrm>
            <a:off x="8240921" y="1500134"/>
            <a:ext cx="253261" cy="174569"/>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191" name="正方形/長方形 134">
            <a:extLst>
              <a:ext uri="{FF2B5EF4-FFF2-40B4-BE49-F238E27FC236}">
                <a16:creationId xmlns:a16="http://schemas.microsoft.com/office/drawing/2014/main" id="{CBD9BECF-079E-B16C-C5FA-841163D458A2}"/>
              </a:ext>
            </a:extLst>
          </p:cNvPr>
          <p:cNvSpPr/>
          <p:nvPr/>
        </p:nvSpPr>
        <p:spPr bwMode="auto">
          <a:xfrm>
            <a:off x="6025414" y="2470924"/>
            <a:ext cx="5816045" cy="541302"/>
          </a:xfrm>
          <a:prstGeom prst="rect">
            <a:avLst/>
          </a:prstGeom>
          <a:solidFill>
            <a:schemeClr val="accent4">
              <a:lumMod val="20000"/>
              <a:lumOff val="80000"/>
            </a:scheme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ジョブ標準履歴フォーマット</a:t>
            </a:r>
            <a:endParaRPr lang="en-US" sz="800">
              <a:solidFill>
                <a:srgbClr val="575757"/>
              </a:solidFill>
              <a:latin typeface="Trebuchet MS" panose="020B0603020202020204" pitchFamily="34" charset="0"/>
              <a:ea typeface="Meiryo UI" panose="020B0604030504040204" pitchFamily="50" charset="-128"/>
            </a:endParaRPr>
          </a:p>
        </p:txBody>
      </p:sp>
      <p:sp>
        <p:nvSpPr>
          <p:cNvPr id="37" name="正方形/長方形 134">
            <a:extLst>
              <a:ext uri="{FF2B5EF4-FFF2-40B4-BE49-F238E27FC236}">
                <a16:creationId xmlns:a16="http://schemas.microsoft.com/office/drawing/2014/main" id="{8039B1CC-CE5E-FD83-D0B2-0C30E106C2A4}"/>
              </a:ext>
            </a:extLst>
          </p:cNvPr>
          <p:cNvSpPr/>
          <p:nvPr/>
        </p:nvSpPr>
        <p:spPr bwMode="auto">
          <a:xfrm>
            <a:off x="10106021" y="268888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ファイル出力</a:t>
            </a:r>
            <a:r>
              <a:rPr lang="en-US" altLang="ja-JP" sz="800">
                <a:solidFill>
                  <a:srgbClr val="575757"/>
                </a:solidFill>
                <a:latin typeface="Trebuchet MS" panose="020B0603020202020204" pitchFamily="34" charset="0"/>
                <a:ea typeface="Meiryo UI" panose="020B0604030504040204" pitchFamily="50" charset="-128"/>
              </a:rPr>
              <a:t>(pdf/xml </a:t>
            </a:r>
            <a:r>
              <a:rPr lang="ja-JP" altLang="en-US" sz="800">
                <a:solidFill>
                  <a:srgbClr val="575757"/>
                </a:solidFill>
                <a:latin typeface="Trebuchet MS" panose="020B0603020202020204" pitchFamily="34" charset="0"/>
                <a:ea typeface="Meiryo UI" panose="020B0604030504040204" pitchFamily="50" charset="-128"/>
              </a:rPr>
              <a:t>他</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39" name="正方形/長方形 134">
            <a:extLst>
              <a:ext uri="{FF2B5EF4-FFF2-40B4-BE49-F238E27FC236}">
                <a16:creationId xmlns:a16="http://schemas.microsoft.com/office/drawing/2014/main" id="{BA1E2BCA-BFF3-295E-8331-96E86C9308E9}"/>
              </a:ext>
            </a:extLst>
          </p:cNvPr>
          <p:cNvSpPr/>
          <p:nvPr/>
        </p:nvSpPr>
        <p:spPr bwMode="auto">
          <a:xfrm>
            <a:off x="8494183" y="268888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FF0000"/>
                </a:solidFill>
                <a:latin typeface="Trebuchet MS" panose="020B0603020202020204" pitchFamily="34" charset="0"/>
                <a:ea typeface="Meiryo UI" panose="020B0604030504040204" pitchFamily="50" charset="-128"/>
              </a:rPr>
              <a:t>履歴書　詳細表示</a:t>
            </a:r>
            <a:endParaRPr lang="en-US" sz="800" dirty="0">
              <a:solidFill>
                <a:srgbClr val="FF0000"/>
              </a:solidFill>
              <a:latin typeface="Trebuchet MS" panose="020B0603020202020204" pitchFamily="34" charset="0"/>
              <a:ea typeface="Meiryo UI" panose="020B0604030504040204" pitchFamily="50" charset="-128"/>
            </a:endParaRPr>
          </a:p>
        </p:txBody>
      </p:sp>
      <p:cxnSp>
        <p:nvCxnSpPr>
          <p:cNvPr id="40" name="Straight Arrow Connector 39">
            <a:extLst>
              <a:ext uri="{FF2B5EF4-FFF2-40B4-BE49-F238E27FC236}">
                <a16:creationId xmlns:a16="http://schemas.microsoft.com/office/drawing/2014/main" id="{C249E7A2-95E7-9BFB-3601-CC839C292962}"/>
              </a:ext>
            </a:extLst>
          </p:cNvPr>
          <p:cNvCxnSpPr>
            <a:cxnSpLocks/>
            <a:stCxn id="39" idx="3"/>
            <a:endCxn id="37" idx="1"/>
          </p:cNvCxnSpPr>
          <p:nvPr/>
        </p:nvCxnSpPr>
        <p:spPr>
          <a:xfrm>
            <a:off x="9914992" y="2763096"/>
            <a:ext cx="191029" cy="0"/>
          </a:xfrm>
          <a:prstGeom prst="straightConnector1">
            <a:avLst/>
          </a:prstGeom>
          <a:noFill/>
          <a:ln w="9525" cap="flat" cmpd="sng" algn="ctr">
            <a:solidFill>
              <a:srgbClr val="FF0000"/>
            </a:solidFill>
            <a:prstDash val="solid"/>
            <a:round/>
            <a:headEnd type="none" w="med" len="med"/>
            <a:tailEnd type="triangle" w="med" len="med"/>
          </a:ln>
          <a:effectLst/>
        </p:spPr>
      </p:cxnSp>
      <p:cxnSp>
        <p:nvCxnSpPr>
          <p:cNvPr id="42" name="直線矢印コネクタ 77">
            <a:extLst>
              <a:ext uri="{FF2B5EF4-FFF2-40B4-BE49-F238E27FC236}">
                <a16:creationId xmlns:a16="http://schemas.microsoft.com/office/drawing/2014/main" id="{2DC0D6B5-2C2B-0CB5-D67F-9F3C838C5F90}"/>
              </a:ext>
            </a:extLst>
          </p:cNvPr>
          <p:cNvCxnSpPr>
            <a:cxnSpLocks/>
            <a:stCxn id="59" idx="2"/>
            <a:endCxn id="39" idx="1"/>
          </p:cNvCxnSpPr>
          <p:nvPr/>
        </p:nvCxnSpPr>
        <p:spPr>
          <a:xfrm rot="5400000">
            <a:off x="9827796" y="725123"/>
            <a:ext cx="704360" cy="3371586"/>
          </a:xfrm>
          <a:prstGeom prst="bentConnector4">
            <a:avLst>
              <a:gd name="adj1" fmla="val 72650"/>
              <a:gd name="adj2" fmla="val 106780"/>
            </a:avLst>
          </a:prstGeom>
          <a:noFill/>
          <a:ln w="9525" cap="flat" cmpd="sng" algn="ctr">
            <a:solidFill>
              <a:srgbClr val="FF0000"/>
            </a:solidFill>
            <a:prstDash val="solid"/>
            <a:round/>
            <a:headEnd type="none" w="med" len="med"/>
            <a:tailEnd type="triangle" w="med" len="med"/>
          </a:ln>
          <a:effectLst/>
        </p:spPr>
      </p:cxnSp>
      <p:grpSp>
        <p:nvGrpSpPr>
          <p:cNvPr id="77" name="Group 76">
            <a:extLst>
              <a:ext uri="{FF2B5EF4-FFF2-40B4-BE49-F238E27FC236}">
                <a16:creationId xmlns:a16="http://schemas.microsoft.com/office/drawing/2014/main" id="{E30498F8-8F0F-3FAF-DBE0-6C3F63FBA86B}"/>
              </a:ext>
            </a:extLst>
          </p:cNvPr>
          <p:cNvGrpSpPr/>
          <p:nvPr/>
        </p:nvGrpSpPr>
        <p:grpSpPr>
          <a:xfrm>
            <a:off x="6025415" y="3042645"/>
            <a:ext cx="5804635" cy="524673"/>
            <a:chOff x="6025415" y="3226332"/>
            <a:chExt cx="5804635" cy="524673"/>
          </a:xfrm>
        </p:grpSpPr>
        <p:sp>
          <p:nvSpPr>
            <p:cNvPr id="229" name="正方形/長方形 134">
              <a:extLst>
                <a:ext uri="{FF2B5EF4-FFF2-40B4-BE49-F238E27FC236}">
                  <a16:creationId xmlns:a16="http://schemas.microsoft.com/office/drawing/2014/main" id="{8AB63B72-7CE9-72DF-E053-E4BCFF7DC09E}"/>
                </a:ext>
              </a:extLst>
            </p:cNvPr>
            <p:cNvSpPr/>
            <p:nvPr/>
          </p:nvSpPr>
          <p:spPr bwMode="auto">
            <a:xfrm>
              <a:off x="6025415" y="3226332"/>
              <a:ext cx="5804635" cy="524673"/>
            </a:xfrm>
            <a:prstGeom prst="rect">
              <a:avLst/>
            </a:prstGeom>
            <a:solidFill>
              <a:srgbClr val="FCE4EB"/>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アセスメント</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55" name="Group 54">
              <a:extLst>
                <a:ext uri="{FF2B5EF4-FFF2-40B4-BE49-F238E27FC236}">
                  <a16:creationId xmlns:a16="http://schemas.microsoft.com/office/drawing/2014/main" id="{2DAAD3D9-AD10-7A7D-4BF7-CDB618391899}"/>
                </a:ext>
              </a:extLst>
            </p:cNvPr>
            <p:cNvGrpSpPr/>
            <p:nvPr/>
          </p:nvGrpSpPr>
          <p:grpSpPr>
            <a:xfrm>
              <a:off x="6239473" y="3259284"/>
              <a:ext cx="5287357" cy="340741"/>
              <a:chOff x="6239473" y="1518135"/>
              <a:chExt cx="5287357" cy="340741"/>
            </a:xfrm>
          </p:grpSpPr>
          <p:sp>
            <p:nvSpPr>
              <p:cNvPr id="44" name="正方形/長方形 134">
                <a:extLst>
                  <a:ext uri="{FF2B5EF4-FFF2-40B4-BE49-F238E27FC236}">
                    <a16:creationId xmlns:a16="http://schemas.microsoft.com/office/drawing/2014/main" id="{EB137130-B9A6-E30A-4837-324844F90083}"/>
                  </a:ext>
                </a:extLst>
              </p:cNvPr>
              <p:cNvSpPr/>
              <p:nvPr/>
            </p:nvSpPr>
            <p:spPr bwMode="auto">
              <a:xfrm>
                <a:off x="7056914" y="171045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アセスメント集計結果確認</a:t>
                </a:r>
                <a:endParaRPr lang="en-US" sz="800">
                  <a:solidFill>
                    <a:srgbClr val="575757"/>
                  </a:solidFill>
                  <a:latin typeface="Trebuchet MS" panose="020B0603020202020204" pitchFamily="34" charset="0"/>
                  <a:ea typeface="Meiryo UI" panose="020B0604030504040204" pitchFamily="50" charset="-128"/>
                </a:endParaRPr>
              </a:p>
            </p:txBody>
          </p:sp>
          <p:sp>
            <p:nvSpPr>
              <p:cNvPr id="45" name="正方形/長方形 134">
                <a:extLst>
                  <a:ext uri="{FF2B5EF4-FFF2-40B4-BE49-F238E27FC236}">
                    <a16:creationId xmlns:a16="http://schemas.microsoft.com/office/drawing/2014/main" id="{70BC36A3-AB5D-68AB-C545-B9F3141DB0AC}"/>
                  </a:ext>
                </a:extLst>
              </p:cNvPr>
              <p:cNvSpPr/>
              <p:nvPr/>
            </p:nvSpPr>
            <p:spPr bwMode="auto">
              <a:xfrm>
                <a:off x="8494183" y="1710453"/>
                <a:ext cx="303264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アセスメント結果一覧</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検索・フィルタ</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47" name="正方形/長方形 134">
                <a:extLst>
                  <a:ext uri="{FF2B5EF4-FFF2-40B4-BE49-F238E27FC236}">
                    <a16:creationId xmlns:a16="http://schemas.microsoft.com/office/drawing/2014/main" id="{D51BC3BA-843B-EF25-75F9-DE3137BE4F4A}"/>
                  </a:ext>
                </a:extLst>
              </p:cNvPr>
              <p:cNvSpPr/>
              <p:nvPr/>
            </p:nvSpPr>
            <p:spPr bwMode="auto">
              <a:xfrm>
                <a:off x="6239473" y="1518135"/>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スキル診断集計管理</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0" name="直線矢印コネクタ 77">
                <a:extLst>
                  <a:ext uri="{FF2B5EF4-FFF2-40B4-BE49-F238E27FC236}">
                    <a16:creationId xmlns:a16="http://schemas.microsoft.com/office/drawing/2014/main" id="{5EA4F2BB-BD97-4DD6-6908-2BE9D5A94042}"/>
                  </a:ext>
                </a:extLst>
              </p:cNvPr>
              <p:cNvCxnSpPr>
                <a:cxnSpLocks/>
                <a:stCxn id="47" idx="2"/>
                <a:endCxn id="44" idx="1"/>
              </p:cNvCxnSpPr>
              <p:nvPr/>
            </p:nvCxnSpPr>
            <p:spPr>
              <a:xfrm rot="16200000" flipH="1">
                <a:off x="6822314" y="1550064"/>
                <a:ext cx="118107"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54" name="Straight Arrow Connector 53">
                <a:extLst>
                  <a:ext uri="{FF2B5EF4-FFF2-40B4-BE49-F238E27FC236}">
                    <a16:creationId xmlns:a16="http://schemas.microsoft.com/office/drawing/2014/main" id="{D9ED1FBF-5AD6-557D-9449-5D25B84AF1CD}"/>
                  </a:ext>
                </a:extLst>
              </p:cNvPr>
              <p:cNvCxnSpPr>
                <a:cxnSpLocks/>
                <a:stCxn id="44" idx="3"/>
                <a:endCxn id="45" idx="1"/>
              </p:cNvCxnSpPr>
              <p:nvPr/>
            </p:nvCxnSpPr>
            <p:spPr>
              <a:xfrm>
                <a:off x="8240922" y="1784665"/>
                <a:ext cx="253261" cy="0"/>
              </a:xfrm>
              <a:prstGeom prst="straightConnector1">
                <a:avLst/>
              </a:prstGeom>
              <a:noFill/>
              <a:ln w="9525" cap="flat" cmpd="sng" algn="ctr">
                <a:solidFill>
                  <a:srgbClr val="6E6F73"/>
                </a:solidFill>
                <a:prstDash val="solid"/>
                <a:round/>
                <a:headEnd type="none" w="med" len="med"/>
                <a:tailEnd type="triangle" w="med" len="med"/>
              </a:ln>
              <a:effectLst/>
            </p:spPr>
          </p:cxnSp>
        </p:grpSp>
      </p:grpSp>
      <p:sp>
        <p:nvSpPr>
          <p:cNvPr id="159" name="正方形/長方形 134">
            <a:extLst>
              <a:ext uri="{FF2B5EF4-FFF2-40B4-BE49-F238E27FC236}">
                <a16:creationId xmlns:a16="http://schemas.microsoft.com/office/drawing/2014/main" id="{C7E8F392-CECF-CC50-42EC-3A60457619CA}"/>
              </a:ext>
            </a:extLst>
          </p:cNvPr>
          <p:cNvSpPr/>
          <p:nvPr/>
        </p:nvSpPr>
        <p:spPr bwMode="auto">
          <a:xfrm>
            <a:off x="6036825" y="3597477"/>
            <a:ext cx="5804635" cy="1224286"/>
          </a:xfrm>
          <a:prstGeom prst="rect">
            <a:avLst/>
          </a:prstGeom>
          <a:solidFill>
            <a:srgbClr val="C9E7CA"/>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学習コンテンツ</a:t>
            </a:r>
            <a:endParaRPr lang="en-US" sz="800">
              <a:solidFill>
                <a:srgbClr val="575757"/>
              </a:solidFill>
              <a:latin typeface="Trebuchet MS" panose="020B0603020202020204" pitchFamily="34" charset="0"/>
              <a:ea typeface="Meiryo UI" panose="020B0604030504040204" pitchFamily="50" charset="-128"/>
            </a:endParaRPr>
          </a:p>
        </p:txBody>
      </p:sp>
      <p:sp>
        <p:nvSpPr>
          <p:cNvPr id="57" name="正方形/長方形 134">
            <a:extLst>
              <a:ext uri="{FF2B5EF4-FFF2-40B4-BE49-F238E27FC236}">
                <a16:creationId xmlns:a16="http://schemas.microsoft.com/office/drawing/2014/main" id="{715C6F34-7912-2A27-272C-EEC679B510EF}"/>
              </a:ext>
            </a:extLst>
          </p:cNvPr>
          <p:cNvSpPr/>
          <p:nvPr/>
        </p:nvSpPr>
        <p:spPr bwMode="auto">
          <a:xfrm>
            <a:off x="6239473" y="3611789"/>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企業内コンテンツ配信設定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64" name="正方形/長方形 134">
            <a:extLst>
              <a:ext uri="{FF2B5EF4-FFF2-40B4-BE49-F238E27FC236}">
                <a16:creationId xmlns:a16="http://schemas.microsoft.com/office/drawing/2014/main" id="{1D1A10DD-6A38-9E04-0A19-87745A694D7A}"/>
              </a:ext>
            </a:extLst>
          </p:cNvPr>
          <p:cNvSpPr/>
          <p:nvPr/>
        </p:nvSpPr>
        <p:spPr bwMode="auto">
          <a:xfrm>
            <a:off x="7056914" y="385748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コンテンツ履修状況確認</a:t>
            </a:r>
            <a:endParaRPr lang="en-US" sz="800">
              <a:solidFill>
                <a:srgbClr val="575757"/>
              </a:solidFill>
              <a:latin typeface="Trebuchet MS" panose="020B0603020202020204" pitchFamily="34" charset="0"/>
              <a:ea typeface="Meiryo UI" panose="020B0604030504040204" pitchFamily="50" charset="-128"/>
            </a:endParaRPr>
          </a:p>
        </p:txBody>
      </p:sp>
      <p:sp>
        <p:nvSpPr>
          <p:cNvPr id="67" name="正方形/長方形 134">
            <a:extLst>
              <a:ext uri="{FF2B5EF4-FFF2-40B4-BE49-F238E27FC236}">
                <a16:creationId xmlns:a16="http://schemas.microsoft.com/office/drawing/2014/main" id="{23BCCCD9-E97E-09B9-A71A-B8A8391898BC}"/>
              </a:ext>
            </a:extLst>
          </p:cNvPr>
          <p:cNvSpPr/>
          <p:nvPr/>
        </p:nvSpPr>
        <p:spPr bwMode="auto">
          <a:xfrm>
            <a:off x="8494183" y="3857484"/>
            <a:ext cx="303264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コンテンツ履修状況一覧</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検索・フィルタ</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0" name="Straight Arrow Connector 69">
            <a:extLst>
              <a:ext uri="{FF2B5EF4-FFF2-40B4-BE49-F238E27FC236}">
                <a16:creationId xmlns:a16="http://schemas.microsoft.com/office/drawing/2014/main" id="{64E8BD8E-D352-8E93-E764-F29E11518496}"/>
              </a:ext>
            </a:extLst>
          </p:cNvPr>
          <p:cNvCxnSpPr>
            <a:cxnSpLocks/>
            <a:stCxn id="64" idx="3"/>
            <a:endCxn id="67" idx="1"/>
          </p:cNvCxnSpPr>
          <p:nvPr/>
        </p:nvCxnSpPr>
        <p:spPr>
          <a:xfrm>
            <a:off x="8240922" y="3931696"/>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71" name="直線矢印コネクタ 77">
            <a:extLst>
              <a:ext uri="{FF2B5EF4-FFF2-40B4-BE49-F238E27FC236}">
                <a16:creationId xmlns:a16="http://schemas.microsoft.com/office/drawing/2014/main" id="{925B01A6-4116-43C7-BA3F-A09F748B1588}"/>
              </a:ext>
            </a:extLst>
          </p:cNvPr>
          <p:cNvCxnSpPr>
            <a:cxnSpLocks/>
            <a:stCxn id="57" idx="2"/>
            <a:endCxn id="64" idx="1"/>
          </p:cNvCxnSpPr>
          <p:nvPr/>
        </p:nvCxnSpPr>
        <p:spPr>
          <a:xfrm rot="16200000" flipH="1">
            <a:off x="6847258" y="3722040"/>
            <a:ext cx="171484"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80" name="正方形/長方形 134">
            <a:extLst>
              <a:ext uri="{FF2B5EF4-FFF2-40B4-BE49-F238E27FC236}">
                <a16:creationId xmlns:a16="http://schemas.microsoft.com/office/drawing/2014/main" id="{2144E5A7-AFF9-AA5D-496F-C5B8BAAD51E0}"/>
              </a:ext>
            </a:extLst>
          </p:cNvPr>
          <p:cNvSpPr/>
          <p:nvPr/>
        </p:nvSpPr>
        <p:spPr bwMode="auto">
          <a:xfrm>
            <a:off x="6239473" y="4042310"/>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コンテンツアップロード登録</a:t>
            </a:r>
            <a:endParaRPr lang="en-US" sz="800">
              <a:solidFill>
                <a:srgbClr val="575757"/>
              </a:solidFill>
              <a:latin typeface="Trebuchet MS" panose="020B0603020202020204" pitchFamily="34" charset="0"/>
              <a:ea typeface="Meiryo UI" panose="020B0604030504040204" pitchFamily="50" charset="-128"/>
            </a:endParaRPr>
          </a:p>
        </p:txBody>
      </p:sp>
      <p:sp>
        <p:nvSpPr>
          <p:cNvPr id="81" name="正方形/長方形 134">
            <a:extLst>
              <a:ext uri="{FF2B5EF4-FFF2-40B4-BE49-F238E27FC236}">
                <a16:creationId xmlns:a16="http://schemas.microsoft.com/office/drawing/2014/main" id="{C7652925-F48E-31B8-994F-B7988C6070D7}"/>
              </a:ext>
            </a:extLst>
          </p:cNvPr>
          <p:cNvSpPr/>
          <p:nvPr/>
        </p:nvSpPr>
        <p:spPr bwMode="auto">
          <a:xfrm>
            <a:off x="7056914" y="424705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コンテンツアップロード</a:t>
            </a:r>
            <a:endParaRPr lang="en-US" sz="800">
              <a:solidFill>
                <a:srgbClr val="575757"/>
              </a:solidFill>
              <a:latin typeface="Trebuchet MS" panose="020B0603020202020204" pitchFamily="34" charset="0"/>
              <a:ea typeface="Meiryo UI" panose="020B0604030504040204" pitchFamily="50" charset="-128"/>
            </a:endParaRPr>
          </a:p>
        </p:txBody>
      </p:sp>
      <p:sp>
        <p:nvSpPr>
          <p:cNvPr id="85" name="正方形/長方形 134">
            <a:extLst>
              <a:ext uri="{FF2B5EF4-FFF2-40B4-BE49-F238E27FC236}">
                <a16:creationId xmlns:a16="http://schemas.microsoft.com/office/drawing/2014/main" id="{A50FE7DE-F78D-AB44-0B21-65D8DDBF6B5A}"/>
              </a:ext>
            </a:extLst>
          </p:cNvPr>
          <p:cNvSpPr/>
          <p:nvPr/>
        </p:nvSpPr>
        <p:spPr bwMode="auto">
          <a:xfrm>
            <a:off x="8494183" y="443734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履修完了条件設定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6" name="直線矢印コネクタ 77">
            <a:extLst>
              <a:ext uri="{FF2B5EF4-FFF2-40B4-BE49-F238E27FC236}">
                <a16:creationId xmlns:a16="http://schemas.microsoft.com/office/drawing/2014/main" id="{57243BB7-152C-3055-03BF-1BB68A2A10AB}"/>
              </a:ext>
            </a:extLst>
          </p:cNvPr>
          <p:cNvCxnSpPr>
            <a:cxnSpLocks/>
            <a:stCxn id="80" idx="2"/>
            <a:endCxn id="81" idx="1"/>
          </p:cNvCxnSpPr>
          <p:nvPr/>
        </p:nvCxnSpPr>
        <p:spPr>
          <a:xfrm rot="16200000" flipH="1">
            <a:off x="6867734" y="4132085"/>
            <a:ext cx="130532"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91" name="正方形/長方形 134">
            <a:extLst>
              <a:ext uri="{FF2B5EF4-FFF2-40B4-BE49-F238E27FC236}">
                <a16:creationId xmlns:a16="http://schemas.microsoft.com/office/drawing/2014/main" id="{610CF207-46DF-24BE-586E-2F3E2B449AF2}"/>
              </a:ext>
            </a:extLst>
          </p:cNvPr>
          <p:cNvSpPr/>
          <p:nvPr/>
        </p:nvSpPr>
        <p:spPr bwMode="auto">
          <a:xfrm>
            <a:off x="7056914" y="443734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アップロード済コンテンツ一覧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95" name="直線矢印コネクタ 77">
            <a:extLst>
              <a:ext uri="{FF2B5EF4-FFF2-40B4-BE49-F238E27FC236}">
                <a16:creationId xmlns:a16="http://schemas.microsoft.com/office/drawing/2014/main" id="{ED9C00DC-D5F2-E9FC-1B24-367B73E9BAA1}"/>
              </a:ext>
            </a:extLst>
          </p:cNvPr>
          <p:cNvCxnSpPr>
            <a:cxnSpLocks/>
            <a:stCxn id="80" idx="2"/>
            <a:endCxn id="91" idx="1"/>
          </p:cNvCxnSpPr>
          <p:nvPr/>
        </p:nvCxnSpPr>
        <p:spPr>
          <a:xfrm rot="16200000" flipH="1">
            <a:off x="6772589" y="4227230"/>
            <a:ext cx="320823"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97" name="Straight Arrow Connector 96">
            <a:extLst>
              <a:ext uri="{FF2B5EF4-FFF2-40B4-BE49-F238E27FC236}">
                <a16:creationId xmlns:a16="http://schemas.microsoft.com/office/drawing/2014/main" id="{F9CCB2BA-D99E-6249-E77D-2F0AFD873C5A}"/>
              </a:ext>
            </a:extLst>
          </p:cNvPr>
          <p:cNvCxnSpPr>
            <a:cxnSpLocks/>
            <a:stCxn id="91" idx="3"/>
            <a:endCxn id="85" idx="1"/>
          </p:cNvCxnSpPr>
          <p:nvPr/>
        </p:nvCxnSpPr>
        <p:spPr>
          <a:xfrm>
            <a:off x="8240922" y="4511556"/>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98" name="正方形/長方形 134">
            <a:extLst>
              <a:ext uri="{FF2B5EF4-FFF2-40B4-BE49-F238E27FC236}">
                <a16:creationId xmlns:a16="http://schemas.microsoft.com/office/drawing/2014/main" id="{F4D0CBC3-C25E-BBD1-B476-5054753D4049}"/>
              </a:ext>
            </a:extLst>
          </p:cNvPr>
          <p:cNvSpPr/>
          <p:nvPr/>
        </p:nvSpPr>
        <p:spPr bwMode="auto">
          <a:xfrm>
            <a:off x="10106020" y="443734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コンテンツ公開設定</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99" name="Straight Arrow Connector 98">
            <a:extLst>
              <a:ext uri="{FF2B5EF4-FFF2-40B4-BE49-F238E27FC236}">
                <a16:creationId xmlns:a16="http://schemas.microsoft.com/office/drawing/2014/main" id="{A5F509D8-6086-15F9-EA13-5045F75FD9BA}"/>
              </a:ext>
            </a:extLst>
          </p:cNvPr>
          <p:cNvCxnSpPr>
            <a:cxnSpLocks/>
            <a:stCxn id="85" idx="3"/>
            <a:endCxn id="98" idx="1"/>
          </p:cNvCxnSpPr>
          <p:nvPr/>
        </p:nvCxnSpPr>
        <p:spPr>
          <a:xfrm>
            <a:off x="9914992" y="4511556"/>
            <a:ext cx="191028"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93" name="正方形/長方形 134">
            <a:extLst>
              <a:ext uri="{FF2B5EF4-FFF2-40B4-BE49-F238E27FC236}">
                <a16:creationId xmlns:a16="http://schemas.microsoft.com/office/drawing/2014/main" id="{55987265-D6BE-05E1-1EE2-9A5E323F19AE}"/>
              </a:ext>
            </a:extLst>
          </p:cNvPr>
          <p:cNvSpPr/>
          <p:nvPr/>
        </p:nvSpPr>
        <p:spPr bwMode="auto">
          <a:xfrm>
            <a:off x="8494183" y="462955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審査ステータス・詳細情報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190" name="正方形/長方形 134">
            <a:extLst>
              <a:ext uri="{FF2B5EF4-FFF2-40B4-BE49-F238E27FC236}">
                <a16:creationId xmlns:a16="http://schemas.microsoft.com/office/drawing/2014/main" id="{2E2E63CA-7B09-8BAC-C4A3-8F1185207CA0}"/>
              </a:ext>
            </a:extLst>
          </p:cNvPr>
          <p:cNvSpPr/>
          <p:nvPr/>
        </p:nvSpPr>
        <p:spPr bwMode="auto">
          <a:xfrm>
            <a:off x="6025415" y="4861615"/>
            <a:ext cx="5804634" cy="972781"/>
          </a:xfrm>
          <a:prstGeom prst="rect">
            <a:avLst/>
          </a:prstGeom>
          <a:solidFill>
            <a:srgbClr val="3EAD92">
              <a:lumMod val="60000"/>
              <a:lumOff val="40000"/>
            </a:srgb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クレデンシャル情報</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cxnSp>
        <p:nvCxnSpPr>
          <p:cNvPr id="138" name="直線矢印コネクタ 77">
            <a:extLst>
              <a:ext uri="{FF2B5EF4-FFF2-40B4-BE49-F238E27FC236}">
                <a16:creationId xmlns:a16="http://schemas.microsoft.com/office/drawing/2014/main" id="{BF155C3E-3D8C-DC71-1F48-7DB15E8D7243}"/>
              </a:ext>
            </a:extLst>
          </p:cNvPr>
          <p:cNvCxnSpPr>
            <a:cxnSpLocks/>
            <a:stCxn id="53" idx="3"/>
          </p:cNvCxnSpPr>
          <p:nvPr/>
        </p:nvCxnSpPr>
        <p:spPr>
          <a:xfrm>
            <a:off x="2201231" y="1803592"/>
            <a:ext cx="4038242" cy="1346217"/>
          </a:xfrm>
          <a:prstGeom prst="bentConnector3">
            <a:avLst>
              <a:gd name="adj1" fmla="val 82425"/>
            </a:avLst>
          </a:prstGeom>
          <a:noFill/>
          <a:ln w="9525" cap="flat" cmpd="sng" algn="ctr">
            <a:solidFill>
              <a:srgbClr val="6E6F73"/>
            </a:solidFill>
            <a:prstDash val="solid"/>
            <a:round/>
            <a:headEnd type="none" w="med" len="med"/>
            <a:tailEnd type="triangle" w="med" len="med"/>
          </a:ln>
          <a:effectLst/>
        </p:spPr>
      </p:cxnSp>
      <p:cxnSp>
        <p:nvCxnSpPr>
          <p:cNvPr id="142" name="直線矢印コネクタ 77">
            <a:extLst>
              <a:ext uri="{FF2B5EF4-FFF2-40B4-BE49-F238E27FC236}">
                <a16:creationId xmlns:a16="http://schemas.microsoft.com/office/drawing/2014/main" id="{33300616-3211-2EA0-5FAA-90285094F898}"/>
              </a:ext>
            </a:extLst>
          </p:cNvPr>
          <p:cNvCxnSpPr>
            <a:cxnSpLocks/>
            <a:stCxn id="53" idx="3"/>
            <a:endCxn id="57" idx="1"/>
          </p:cNvCxnSpPr>
          <p:nvPr/>
        </p:nvCxnSpPr>
        <p:spPr>
          <a:xfrm>
            <a:off x="2201231" y="1803592"/>
            <a:ext cx="4038242" cy="1882409"/>
          </a:xfrm>
          <a:prstGeom prst="bentConnector3">
            <a:avLst>
              <a:gd name="adj1" fmla="val 82508"/>
            </a:avLst>
          </a:prstGeom>
          <a:noFill/>
          <a:ln w="9525" cap="flat" cmpd="sng" algn="ctr">
            <a:solidFill>
              <a:srgbClr val="6E6F73"/>
            </a:solidFill>
            <a:prstDash val="solid"/>
            <a:round/>
            <a:headEnd type="none" w="med" len="med"/>
            <a:tailEnd type="triangle" w="med" len="med"/>
          </a:ln>
          <a:effectLst/>
        </p:spPr>
      </p:cxnSp>
      <p:cxnSp>
        <p:nvCxnSpPr>
          <p:cNvPr id="148" name="直線矢印コネクタ 77">
            <a:extLst>
              <a:ext uri="{FF2B5EF4-FFF2-40B4-BE49-F238E27FC236}">
                <a16:creationId xmlns:a16="http://schemas.microsoft.com/office/drawing/2014/main" id="{BC276DD9-6AE0-5505-793F-2CA5847226A3}"/>
              </a:ext>
            </a:extLst>
          </p:cNvPr>
          <p:cNvCxnSpPr>
            <a:cxnSpLocks/>
            <a:stCxn id="53" idx="3"/>
            <a:endCxn id="80" idx="1"/>
          </p:cNvCxnSpPr>
          <p:nvPr/>
        </p:nvCxnSpPr>
        <p:spPr>
          <a:xfrm>
            <a:off x="2201231" y="1803592"/>
            <a:ext cx="4038242" cy="2312930"/>
          </a:xfrm>
          <a:prstGeom prst="bentConnector3">
            <a:avLst>
              <a:gd name="adj1" fmla="val 82284"/>
            </a:avLst>
          </a:prstGeom>
          <a:noFill/>
          <a:ln w="9525" cap="flat" cmpd="sng" algn="ctr">
            <a:solidFill>
              <a:srgbClr val="6E6F73"/>
            </a:solidFill>
            <a:prstDash val="solid"/>
            <a:round/>
            <a:headEnd type="none" w="med" len="med"/>
            <a:tailEnd type="triangle" w="med" len="med"/>
          </a:ln>
          <a:effectLst/>
        </p:spPr>
      </p:cxnSp>
      <p:cxnSp>
        <p:nvCxnSpPr>
          <p:cNvPr id="153" name="直線矢印コネクタ 77">
            <a:extLst>
              <a:ext uri="{FF2B5EF4-FFF2-40B4-BE49-F238E27FC236}">
                <a16:creationId xmlns:a16="http://schemas.microsoft.com/office/drawing/2014/main" id="{F841F025-7990-5B43-8823-566DCFFF89A9}"/>
              </a:ext>
            </a:extLst>
          </p:cNvPr>
          <p:cNvCxnSpPr>
            <a:cxnSpLocks/>
            <a:stCxn id="53" idx="3"/>
          </p:cNvCxnSpPr>
          <p:nvPr/>
        </p:nvCxnSpPr>
        <p:spPr>
          <a:xfrm>
            <a:off x="2201231" y="1803592"/>
            <a:ext cx="4038242" cy="3271315"/>
          </a:xfrm>
          <a:prstGeom prst="bentConnector3">
            <a:avLst>
              <a:gd name="adj1" fmla="val 82393"/>
            </a:avLst>
          </a:prstGeom>
          <a:noFill/>
          <a:ln w="9525" cap="flat" cmpd="sng" algn="ctr">
            <a:solidFill>
              <a:srgbClr val="6E6F73"/>
            </a:solidFill>
            <a:prstDash val="solid"/>
            <a:round/>
            <a:headEnd type="none" w="med" len="med"/>
            <a:tailEnd type="triangle" w="med" len="med"/>
          </a:ln>
          <a:effectLst/>
        </p:spPr>
      </p:cxnSp>
      <p:cxnSp>
        <p:nvCxnSpPr>
          <p:cNvPr id="87" name="直線矢印コネクタ 77">
            <a:extLst>
              <a:ext uri="{FF2B5EF4-FFF2-40B4-BE49-F238E27FC236}">
                <a16:creationId xmlns:a16="http://schemas.microsoft.com/office/drawing/2014/main" id="{BC5DD1B6-34E1-EFFB-79E0-DC7B3507ACFC}"/>
              </a:ext>
            </a:extLst>
          </p:cNvPr>
          <p:cNvCxnSpPr>
            <a:cxnSpLocks/>
            <a:stCxn id="53" idx="3"/>
            <a:endCxn id="318" idx="1"/>
          </p:cNvCxnSpPr>
          <p:nvPr/>
        </p:nvCxnSpPr>
        <p:spPr>
          <a:xfrm>
            <a:off x="2201231" y="1803592"/>
            <a:ext cx="4038243" cy="4148497"/>
          </a:xfrm>
          <a:prstGeom prst="bentConnector3">
            <a:avLst>
              <a:gd name="adj1" fmla="val 82416"/>
            </a:avLst>
          </a:prstGeom>
          <a:noFill/>
          <a:ln w="9525" cap="flat" cmpd="sng" algn="ctr">
            <a:solidFill>
              <a:srgbClr val="6E6F73"/>
            </a:solidFill>
            <a:prstDash val="solid"/>
            <a:round/>
            <a:headEnd type="none" w="med" len="med"/>
            <a:tailEnd type="triangle" w="med" len="med"/>
          </a:ln>
          <a:effectLst/>
        </p:spPr>
      </p:cxnSp>
      <p:sp>
        <p:nvSpPr>
          <p:cNvPr id="32" name="正方形/長方形 134">
            <a:extLst>
              <a:ext uri="{FF2B5EF4-FFF2-40B4-BE49-F238E27FC236}">
                <a16:creationId xmlns:a16="http://schemas.microsoft.com/office/drawing/2014/main" id="{D27F90AC-477D-AE16-F229-6EE146DFB31F}"/>
              </a:ext>
            </a:extLst>
          </p:cNvPr>
          <p:cNvSpPr/>
          <p:nvPr/>
        </p:nvSpPr>
        <p:spPr bwMode="auto">
          <a:xfrm>
            <a:off x="3523248" y="1524255"/>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ID/</a:t>
            </a:r>
            <a:r>
              <a:rPr lang="ja-JP" altLang="en-US" sz="800">
                <a:solidFill>
                  <a:srgbClr val="575757"/>
                </a:solidFill>
                <a:latin typeface="Trebuchet MS" panose="020B0603020202020204" pitchFamily="34" charset="0"/>
                <a:ea typeface="Meiryo UI" panose="020B0604030504040204" pitchFamily="50" charset="-128"/>
              </a:rPr>
              <a:t>パスワードの発行</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4" name="Straight Arrow Connector 33">
            <a:extLst>
              <a:ext uri="{FF2B5EF4-FFF2-40B4-BE49-F238E27FC236}">
                <a16:creationId xmlns:a16="http://schemas.microsoft.com/office/drawing/2014/main" id="{E7CAA561-C810-14B9-4E8F-1AB8BCF42A8C}"/>
              </a:ext>
            </a:extLst>
          </p:cNvPr>
          <p:cNvCxnSpPr>
            <a:cxnSpLocks/>
            <a:endCxn id="32" idx="1"/>
          </p:cNvCxnSpPr>
          <p:nvPr/>
        </p:nvCxnSpPr>
        <p:spPr>
          <a:xfrm>
            <a:off x="3269987" y="1598467"/>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62" name="正方形/長方形 134">
            <a:extLst>
              <a:ext uri="{FF2B5EF4-FFF2-40B4-BE49-F238E27FC236}">
                <a16:creationId xmlns:a16="http://schemas.microsoft.com/office/drawing/2014/main" id="{6698DE25-F99B-8C13-EA9C-AAE007AB8F76}"/>
              </a:ext>
            </a:extLst>
          </p:cNvPr>
          <p:cNvSpPr/>
          <p:nvPr/>
        </p:nvSpPr>
        <p:spPr bwMode="auto">
          <a:xfrm>
            <a:off x="7056915" y="644293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運営者一覧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63" name="正方形/長方形 134">
            <a:extLst>
              <a:ext uri="{FF2B5EF4-FFF2-40B4-BE49-F238E27FC236}">
                <a16:creationId xmlns:a16="http://schemas.microsoft.com/office/drawing/2014/main" id="{32895941-B21D-90E3-61AC-7DFF35670883}"/>
              </a:ext>
            </a:extLst>
          </p:cNvPr>
          <p:cNvSpPr/>
          <p:nvPr/>
        </p:nvSpPr>
        <p:spPr bwMode="auto">
          <a:xfrm>
            <a:off x="8494184" y="644293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運営者</a:t>
            </a:r>
            <a:r>
              <a:rPr lang="en-US" altLang="ja-JP" sz="800">
                <a:solidFill>
                  <a:srgbClr val="575757"/>
                </a:solidFill>
                <a:latin typeface="Trebuchet MS" panose="020B0603020202020204" pitchFamily="34" charset="0"/>
                <a:ea typeface="Meiryo UI" panose="020B0604030504040204" pitchFamily="50" charset="-128"/>
              </a:rPr>
              <a:t>ID</a:t>
            </a:r>
            <a:r>
              <a:rPr lang="ja-JP" altLang="en-US" sz="800">
                <a:solidFill>
                  <a:srgbClr val="575757"/>
                </a:solidFill>
                <a:latin typeface="Trebuchet MS" panose="020B0603020202020204" pitchFamily="34" charset="0"/>
                <a:ea typeface="Meiryo UI" panose="020B0604030504040204" pitchFamily="50" charset="-128"/>
              </a:rPr>
              <a:t>の新規作成</a:t>
            </a:r>
            <a:endParaRPr lang="en-US" sz="800">
              <a:solidFill>
                <a:srgbClr val="575757"/>
              </a:solidFill>
              <a:latin typeface="Trebuchet MS" panose="020B0603020202020204" pitchFamily="34" charset="0"/>
              <a:ea typeface="Meiryo UI" panose="020B0604030504040204" pitchFamily="50" charset="-128"/>
            </a:endParaRPr>
          </a:p>
        </p:txBody>
      </p:sp>
      <p:sp>
        <p:nvSpPr>
          <p:cNvPr id="73" name="正方形/長方形 134">
            <a:extLst>
              <a:ext uri="{FF2B5EF4-FFF2-40B4-BE49-F238E27FC236}">
                <a16:creationId xmlns:a16="http://schemas.microsoft.com/office/drawing/2014/main" id="{DE5DDB4A-CCF3-2E57-AA4C-8C8B22197846}"/>
              </a:ext>
            </a:extLst>
          </p:cNvPr>
          <p:cNvSpPr/>
          <p:nvPr/>
        </p:nvSpPr>
        <p:spPr bwMode="auto">
          <a:xfrm>
            <a:off x="10106022" y="644293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運営者</a:t>
            </a:r>
            <a:r>
              <a:rPr lang="en-US" altLang="ja-JP" sz="800">
                <a:solidFill>
                  <a:srgbClr val="575757"/>
                </a:solidFill>
                <a:latin typeface="Trebuchet MS" panose="020B0603020202020204" pitchFamily="34" charset="0"/>
                <a:ea typeface="Meiryo UI" panose="020B0604030504040204" pitchFamily="50" charset="-128"/>
              </a:rPr>
              <a:t>ID</a:t>
            </a:r>
            <a:r>
              <a:rPr lang="ja-JP" altLang="en-US" sz="800">
                <a:solidFill>
                  <a:srgbClr val="575757"/>
                </a:solidFill>
                <a:latin typeface="Trebuchet MS" panose="020B0603020202020204" pitchFamily="34" charset="0"/>
                <a:ea typeface="Meiryo UI" panose="020B0604030504040204" pitchFamily="50" charset="-128"/>
              </a:rPr>
              <a:t>アカウントの編集・削除</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4" name="Straight Arrow Connector 73">
            <a:extLst>
              <a:ext uri="{FF2B5EF4-FFF2-40B4-BE49-F238E27FC236}">
                <a16:creationId xmlns:a16="http://schemas.microsoft.com/office/drawing/2014/main" id="{A162FDFB-6FD0-26FA-3EE2-5FEB5F87C857}"/>
              </a:ext>
            </a:extLst>
          </p:cNvPr>
          <p:cNvCxnSpPr>
            <a:cxnSpLocks/>
            <a:stCxn id="62" idx="3"/>
            <a:endCxn id="63" idx="1"/>
          </p:cNvCxnSpPr>
          <p:nvPr/>
        </p:nvCxnSpPr>
        <p:spPr>
          <a:xfrm flipV="1">
            <a:off x="8240923" y="6517146"/>
            <a:ext cx="253261" cy="1"/>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76" name="Straight Arrow Connector 75">
            <a:extLst>
              <a:ext uri="{FF2B5EF4-FFF2-40B4-BE49-F238E27FC236}">
                <a16:creationId xmlns:a16="http://schemas.microsoft.com/office/drawing/2014/main" id="{B78EDD47-D55D-2AF8-7BB3-F423C0BDF23C}"/>
              </a:ext>
            </a:extLst>
          </p:cNvPr>
          <p:cNvCxnSpPr>
            <a:cxnSpLocks/>
            <a:stCxn id="63" idx="3"/>
            <a:endCxn id="73" idx="1"/>
          </p:cNvCxnSpPr>
          <p:nvPr/>
        </p:nvCxnSpPr>
        <p:spPr>
          <a:xfrm>
            <a:off x="9914993" y="6517146"/>
            <a:ext cx="191029"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79" name="直線矢印コネクタ 77">
            <a:extLst>
              <a:ext uri="{FF2B5EF4-FFF2-40B4-BE49-F238E27FC236}">
                <a16:creationId xmlns:a16="http://schemas.microsoft.com/office/drawing/2014/main" id="{24B71A3D-1644-0338-5346-C47E25AB10B8}"/>
              </a:ext>
            </a:extLst>
          </p:cNvPr>
          <p:cNvCxnSpPr>
            <a:cxnSpLocks/>
            <a:stCxn id="318" idx="2"/>
            <a:endCxn id="62" idx="1"/>
          </p:cNvCxnSpPr>
          <p:nvPr/>
        </p:nvCxnSpPr>
        <p:spPr>
          <a:xfrm rot="16200000" flipH="1">
            <a:off x="6687578" y="6147809"/>
            <a:ext cx="490847"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94" name="直線矢印コネクタ 77">
            <a:extLst>
              <a:ext uri="{FF2B5EF4-FFF2-40B4-BE49-F238E27FC236}">
                <a16:creationId xmlns:a16="http://schemas.microsoft.com/office/drawing/2014/main" id="{1AC7BB19-49D8-58AC-5FA1-A6E240F085A3}"/>
              </a:ext>
            </a:extLst>
          </p:cNvPr>
          <p:cNvCxnSpPr>
            <a:cxnSpLocks/>
            <a:stCxn id="91" idx="3"/>
            <a:endCxn id="93" idx="1"/>
          </p:cNvCxnSpPr>
          <p:nvPr/>
        </p:nvCxnSpPr>
        <p:spPr>
          <a:xfrm>
            <a:off x="8240922" y="4511556"/>
            <a:ext cx="253261" cy="192208"/>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112" name="正方形/長方形 134">
            <a:extLst>
              <a:ext uri="{FF2B5EF4-FFF2-40B4-BE49-F238E27FC236}">
                <a16:creationId xmlns:a16="http://schemas.microsoft.com/office/drawing/2014/main" id="{E5F5D732-8D30-AB52-F23C-0F5E299D1988}"/>
              </a:ext>
            </a:extLst>
          </p:cNvPr>
          <p:cNvSpPr/>
          <p:nvPr/>
        </p:nvSpPr>
        <p:spPr bwMode="auto">
          <a:xfrm>
            <a:off x="6239472" y="878820"/>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法人管理</a:t>
            </a:r>
            <a:endParaRPr lang="en-US" sz="800">
              <a:solidFill>
                <a:srgbClr val="575757"/>
              </a:solidFill>
              <a:latin typeface="Trebuchet MS" panose="020B0603020202020204" pitchFamily="34" charset="0"/>
              <a:ea typeface="Meiryo UI" panose="020B0604030504040204" pitchFamily="50" charset="-128"/>
            </a:endParaRPr>
          </a:p>
        </p:txBody>
      </p:sp>
      <p:sp>
        <p:nvSpPr>
          <p:cNvPr id="118" name="正方形/長方形 134">
            <a:extLst>
              <a:ext uri="{FF2B5EF4-FFF2-40B4-BE49-F238E27FC236}">
                <a16:creationId xmlns:a16="http://schemas.microsoft.com/office/drawing/2014/main" id="{2A9A6F5C-B1FD-7211-D901-7BC1F3A971E2}"/>
              </a:ext>
            </a:extLst>
          </p:cNvPr>
          <p:cNvSpPr/>
          <p:nvPr/>
        </p:nvSpPr>
        <p:spPr bwMode="auto">
          <a:xfrm>
            <a:off x="7056913" y="1060414"/>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法人一覧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21" name="Straight Arrow Connector 120">
            <a:extLst>
              <a:ext uri="{FF2B5EF4-FFF2-40B4-BE49-F238E27FC236}">
                <a16:creationId xmlns:a16="http://schemas.microsoft.com/office/drawing/2014/main" id="{D1B256F3-3553-706E-817F-335D9D72F32A}"/>
              </a:ext>
            </a:extLst>
          </p:cNvPr>
          <p:cNvCxnSpPr>
            <a:cxnSpLocks/>
            <a:stCxn id="118" idx="3"/>
            <a:endCxn id="122" idx="1"/>
          </p:cNvCxnSpPr>
          <p:nvPr/>
        </p:nvCxnSpPr>
        <p:spPr>
          <a:xfrm>
            <a:off x="8240921" y="1134626"/>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22" name="正方形/長方形 134">
            <a:extLst>
              <a:ext uri="{FF2B5EF4-FFF2-40B4-BE49-F238E27FC236}">
                <a16:creationId xmlns:a16="http://schemas.microsoft.com/office/drawing/2014/main" id="{39E1E0FB-FF9E-1480-5293-B65C38FA1154}"/>
              </a:ext>
            </a:extLst>
          </p:cNvPr>
          <p:cNvSpPr/>
          <p:nvPr/>
        </p:nvSpPr>
        <p:spPr bwMode="auto">
          <a:xfrm>
            <a:off x="8494182" y="1060414"/>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法人情報詳細</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23" name="直線矢印コネクタ 77">
            <a:extLst>
              <a:ext uri="{FF2B5EF4-FFF2-40B4-BE49-F238E27FC236}">
                <a16:creationId xmlns:a16="http://schemas.microsoft.com/office/drawing/2014/main" id="{49F626EB-09FA-B55D-3835-9E0A1EFCE864}"/>
              </a:ext>
            </a:extLst>
          </p:cNvPr>
          <p:cNvCxnSpPr>
            <a:cxnSpLocks/>
            <a:stCxn id="112" idx="2"/>
            <a:endCxn id="118" idx="1"/>
          </p:cNvCxnSpPr>
          <p:nvPr/>
        </p:nvCxnSpPr>
        <p:spPr>
          <a:xfrm rot="16200000" flipH="1">
            <a:off x="6827675" y="905387"/>
            <a:ext cx="107383"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27" name="直線矢印コネクタ 77">
            <a:extLst>
              <a:ext uri="{FF2B5EF4-FFF2-40B4-BE49-F238E27FC236}">
                <a16:creationId xmlns:a16="http://schemas.microsoft.com/office/drawing/2014/main" id="{0B33B37B-AD3B-73AB-4F19-A7A4BFFE4D81}"/>
              </a:ext>
            </a:extLst>
          </p:cNvPr>
          <p:cNvCxnSpPr>
            <a:cxnSpLocks/>
            <a:endCxn id="4" idx="1"/>
          </p:cNvCxnSpPr>
          <p:nvPr/>
        </p:nvCxnSpPr>
        <p:spPr>
          <a:xfrm flipV="1">
            <a:off x="2201231" y="1307085"/>
            <a:ext cx="4038241" cy="496507"/>
          </a:xfrm>
          <a:prstGeom prst="bentConnector3">
            <a:avLst>
              <a:gd name="adj1" fmla="val 82498"/>
            </a:avLst>
          </a:prstGeom>
          <a:noFill/>
          <a:ln w="9525" cap="flat" cmpd="sng" algn="ctr">
            <a:solidFill>
              <a:srgbClr val="6E6F73"/>
            </a:solidFill>
            <a:prstDash val="solid"/>
            <a:round/>
            <a:headEnd type="none" w="med" len="med"/>
            <a:tailEnd type="triangle" w="med" len="med"/>
          </a:ln>
          <a:effectLst/>
        </p:spPr>
      </p:cxnSp>
      <p:cxnSp>
        <p:nvCxnSpPr>
          <p:cNvPr id="129" name="直線矢印コネクタ 77">
            <a:extLst>
              <a:ext uri="{FF2B5EF4-FFF2-40B4-BE49-F238E27FC236}">
                <a16:creationId xmlns:a16="http://schemas.microsoft.com/office/drawing/2014/main" id="{A3C3FBC7-94ED-33E0-AB64-91D0C2D3858B}"/>
              </a:ext>
            </a:extLst>
          </p:cNvPr>
          <p:cNvCxnSpPr>
            <a:cxnSpLocks/>
            <a:stCxn id="53" idx="3"/>
            <a:endCxn id="112" idx="1"/>
          </p:cNvCxnSpPr>
          <p:nvPr/>
        </p:nvCxnSpPr>
        <p:spPr>
          <a:xfrm flipV="1">
            <a:off x="2201231" y="953032"/>
            <a:ext cx="4038241" cy="850560"/>
          </a:xfrm>
          <a:prstGeom prst="bentConnector3">
            <a:avLst>
              <a:gd name="adj1" fmla="val 82440"/>
            </a:avLst>
          </a:prstGeom>
          <a:noFill/>
          <a:ln w="9525" cap="flat" cmpd="sng" algn="ctr">
            <a:solidFill>
              <a:srgbClr val="6E6F73"/>
            </a:solidFill>
            <a:prstDash val="solid"/>
            <a:round/>
            <a:headEnd type="none" w="med" len="med"/>
            <a:tailEnd type="triangle" w="med" len="med"/>
          </a:ln>
          <a:effectLst/>
        </p:spPr>
      </p:cxnSp>
      <p:cxnSp>
        <p:nvCxnSpPr>
          <p:cNvPr id="157" name="Straight Arrow Connector 156">
            <a:extLst>
              <a:ext uri="{FF2B5EF4-FFF2-40B4-BE49-F238E27FC236}">
                <a16:creationId xmlns:a16="http://schemas.microsoft.com/office/drawing/2014/main" id="{1BCB53B9-B8CC-1794-B6C3-5161E3FBDEC1}"/>
              </a:ext>
            </a:extLst>
          </p:cNvPr>
          <p:cNvCxnSpPr>
            <a:cxnSpLocks/>
          </p:cNvCxnSpPr>
          <p:nvPr/>
        </p:nvCxnSpPr>
        <p:spPr>
          <a:xfrm>
            <a:off x="9914991" y="1471562"/>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61" name="TextBox 160">
            <a:extLst>
              <a:ext uri="{FF2B5EF4-FFF2-40B4-BE49-F238E27FC236}">
                <a16:creationId xmlns:a16="http://schemas.microsoft.com/office/drawing/2014/main" id="{567664C5-E4BF-656F-2178-12D08C2DF831}"/>
              </a:ext>
            </a:extLst>
          </p:cNvPr>
          <p:cNvSpPr txBox="1"/>
          <p:nvPr/>
        </p:nvSpPr>
        <p:spPr>
          <a:xfrm>
            <a:off x="6138333" y="2114110"/>
            <a:ext cx="5041361" cy="3285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本人による操作が困難な場合（例：矯正施設・医療機関・福祉支援施設等）には、代理によるユーザ登録を認める</a:t>
            </a:r>
            <a:endParaRPr lang="en-US" altLang="ja-JP" sz="700" dirty="0">
              <a:solidFill>
                <a:srgbClr val="575757"/>
              </a:solidFill>
              <a:ea typeface="Meiryo UI" panose="020B0604030504040204" pitchFamily="50" charset="-128"/>
            </a:endParaRPr>
          </a:p>
          <a:p>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法人内のロール権限を削除することで、従業員のロール・企業との紐づけが解除される</a:t>
            </a:r>
            <a:endParaRPr lang="en-US" altLang="ja-JP" sz="700" dirty="0">
              <a:solidFill>
                <a:srgbClr val="575757"/>
              </a:solidFill>
              <a:ea typeface="Meiryo UI" panose="020B0604030504040204" pitchFamily="50" charset="-128"/>
            </a:endParaRPr>
          </a:p>
          <a:p>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ユーザ情報詳細画面より、ユーザの実績情報</a:t>
            </a:r>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履歴書・スキル診断・学習結果・資格クレデンシャル</a:t>
            </a:r>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へ遷移</a:t>
            </a:r>
            <a:endParaRPr lang="en-US" sz="700" dirty="0">
              <a:solidFill>
                <a:srgbClr val="575757"/>
              </a:solidFill>
              <a:ea typeface="Meiryo UI" panose="020B0604030504040204" pitchFamily="50" charset="-128"/>
            </a:endParaRPr>
          </a:p>
        </p:txBody>
      </p:sp>
      <p:sp>
        <p:nvSpPr>
          <p:cNvPr id="164" name="正方形/長方形 134">
            <a:extLst>
              <a:ext uri="{FF2B5EF4-FFF2-40B4-BE49-F238E27FC236}">
                <a16:creationId xmlns:a16="http://schemas.microsoft.com/office/drawing/2014/main" id="{68FC9995-5784-2D2A-B863-7F353A2443B9}"/>
              </a:ext>
            </a:extLst>
          </p:cNvPr>
          <p:cNvSpPr/>
          <p:nvPr/>
        </p:nvSpPr>
        <p:spPr bwMode="auto">
          <a:xfrm>
            <a:off x="8494184" y="1239398"/>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法人</a:t>
            </a:r>
            <a:r>
              <a:rPr lang="en-US" altLang="ja-JP" sz="800">
                <a:solidFill>
                  <a:srgbClr val="575757"/>
                </a:solidFill>
                <a:latin typeface="Trebuchet MS" panose="020B0603020202020204" pitchFamily="34" charset="0"/>
                <a:ea typeface="Meiryo UI" panose="020B0604030504040204" pitchFamily="50" charset="-128"/>
              </a:rPr>
              <a:t>ID</a:t>
            </a:r>
            <a:r>
              <a:rPr lang="ja-JP" altLang="en-US" sz="800">
                <a:solidFill>
                  <a:srgbClr val="575757"/>
                </a:solidFill>
                <a:latin typeface="Trebuchet MS" panose="020B0603020202020204" pitchFamily="34" charset="0"/>
                <a:ea typeface="Meiryo UI" panose="020B0604030504040204" pitchFamily="50" charset="-128"/>
              </a:rPr>
              <a:t>の新規作成</a:t>
            </a:r>
            <a:endParaRPr lang="en-US" sz="800">
              <a:solidFill>
                <a:srgbClr val="575757"/>
              </a:solidFill>
              <a:latin typeface="Trebuchet MS" panose="020B0603020202020204" pitchFamily="34" charset="0"/>
              <a:ea typeface="Meiryo UI" panose="020B0604030504040204" pitchFamily="50" charset="-128"/>
            </a:endParaRPr>
          </a:p>
        </p:txBody>
      </p:sp>
      <p:sp>
        <p:nvSpPr>
          <p:cNvPr id="165" name="正方形/長方形 134">
            <a:extLst>
              <a:ext uri="{FF2B5EF4-FFF2-40B4-BE49-F238E27FC236}">
                <a16:creationId xmlns:a16="http://schemas.microsoft.com/office/drawing/2014/main" id="{47D02DA8-C0A0-0CB0-76AE-2BE01F03587B}"/>
              </a:ext>
            </a:extLst>
          </p:cNvPr>
          <p:cNvSpPr/>
          <p:nvPr/>
        </p:nvSpPr>
        <p:spPr bwMode="auto">
          <a:xfrm>
            <a:off x="10106022" y="1239398"/>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dirty="0">
                <a:solidFill>
                  <a:srgbClr val="575757"/>
                </a:solidFill>
                <a:latin typeface="Trebuchet MS" panose="020B0603020202020204" pitchFamily="34" charset="0"/>
                <a:ea typeface="Meiryo UI" panose="020B0604030504040204" pitchFamily="50" charset="-128"/>
              </a:rPr>
              <a:t>法人</a:t>
            </a:r>
            <a:r>
              <a:rPr lang="en-US" altLang="ja-JP" sz="800" dirty="0">
                <a:solidFill>
                  <a:srgbClr val="575757"/>
                </a:solidFill>
                <a:latin typeface="Trebuchet MS" panose="020B0603020202020204" pitchFamily="34" charset="0"/>
                <a:ea typeface="Meiryo UI" panose="020B0604030504040204" pitchFamily="50" charset="-128"/>
              </a:rPr>
              <a:t>ID</a:t>
            </a:r>
            <a:r>
              <a:rPr lang="ja-JP" altLang="en-US" sz="800" dirty="0">
                <a:solidFill>
                  <a:srgbClr val="575757"/>
                </a:solidFill>
                <a:latin typeface="Trebuchet MS" panose="020B0603020202020204" pitchFamily="34" charset="0"/>
                <a:ea typeface="Meiryo UI" panose="020B0604030504040204" pitchFamily="50" charset="-128"/>
              </a:rPr>
              <a:t>アカウントの編集・削除</a:t>
            </a:r>
            <a:endParaRPr lang="en-US" sz="800" dirty="0">
              <a:solidFill>
                <a:srgbClr val="575757"/>
              </a:solidFill>
              <a:latin typeface="Trebuchet MS" panose="020B0603020202020204" pitchFamily="34" charset="0"/>
              <a:ea typeface="Meiryo UI" panose="020B0604030504040204" pitchFamily="50" charset="-128"/>
            </a:endParaRPr>
          </a:p>
        </p:txBody>
      </p:sp>
      <p:cxnSp>
        <p:nvCxnSpPr>
          <p:cNvPr id="167" name="Straight Arrow Connector 166">
            <a:extLst>
              <a:ext uri="{FF2B5EF4-FFF2-40B4-BE49-F238E27FC236}">
                <a16:creationId xmlns:a16="http://schemas.microsoft.com/office/drawing/2014/main" id="{1E395F5B-6776-ABD5-6D53-1C1B1843CCF8}"/>
              </a:ext>
            </a:extLst>
          </p:cNvPr>
          <p:cNvCxnSpPr>
            <a:cxnSpLocks/>
            <a:stCxn id="164" idx="3"/>
            <a:endCxn id="165" idx="1"/>
          </p:cNvCxnSpPr>
          <p:nvPr/>
        </p:nvCxnSpPr>
        <p:spPr>
          <a:xfrm>
            <a:off x="9914993" y="1313610"/>
            <a:ext cx="191029"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68" name="直線矢印コネクタ 77">
            <a:extLst>
              <a:ext uri="{FF2B5EF4-FFF2-40B4-BE49-F238E27FC236}">
                <a16:creationId xmlns:a16="http://schemas.microsoft.com/office/drawing/2014/main" id="{01BCA2A4-2707-4AF1-E153-693224EC6887}"/>
              </a:ext>
            </a:extLst>
          </p:cNvPr>
          <p:cNvCxnSpPr>
            <a:cxnSpLocks/>
            <a:stCxn id="118" idx="3"/>
            <a:endCxn id="164" idx="1"/>
          </p:cNvCxnSpPr>
          <p:nvPr/>
        </p:nvCxnSpPr>
        <p:spPr>
          <a:xfrm>
            <a:off x="8240921" y="1134626"/>
            <a:ext cx="253263" cy="178984"/>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173" name="正方形/長方形 134">
            <a:extLst>
              <a:ext uri="{FF2B5EF4-FFF2-40B4-BE49-F238E27FC236}">
                <a16:creationId xmlns:a16="http://schemas.microsoft.com/office/drawing/2014/main" id="{FB12E539-7CBB-9A29-9B5A-6BEA4E3DBE16}"/>
              </a:ext>
            </a:extLst>
          </p:cNvPr>
          <p:cNvSpPr/>
          <p:nvPr/>
        </p:nvSpPr>
        <p:spPr bwMode="auto">
          <a:xfrm>
            <a:off x="8494184" y="6248466"/>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コンテンツ利用・精算実績</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77" name="直線矢印コネクタ 77">
            <a:extLst>
              <a:ext uri="{FF2B5EF4-FFF2-40B4-BE49-F238E27FC236}">
                <a16:creationId xmlns:a16="http://schemas.microsoft.com/office/drawing/2014/main" id="{661804D1-86D3-35C5-C0A3-4553C02E5A49}"/>
              </a:ext>
            </a:extLst>
          </p:cNvPr>
          <p:cNvCxnSpPr>
            <a:cxnSpLocks/>
            <a:stCxn id="320" idx="3"/>
            <a:endCxn id="173" idx="1"/>
          </p:cNvCxnSpPr>
          <p:nvPr/>
        </p:nvCxnSpPr>
        <p:spPr>
          <a:xfrm>
            <a:off x="8240923" y="6133151"/>
            <a:ext cx="253261" cy="189527"/>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183" name="正方形/長方形 134">
            <a:extLst>
              <a:ext uri="{FF2B5EF4-FFF2-40B4-BE49-F238E27FC236}">
                <a16:creationId xmlns:a16="http://schemas.microsoft.com/office/drawing/2014/main" id="{1ECCC8F2-F72D-71D3-6DC4-4C975561CEEC}"/>
              </a:ext>
            </a:extLst>
          </p:cNvPr>
          <p:cNvSpPr/>
          <p:nvPr/>
        </p:nvSpPr>
        <p:spPr bwMode="auto">
          <a:xfrm>
            <a:off x="6239473" y="4894444"/>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資格・クレデンシャル</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84" name="直線矢印コネクタ 77">
            <a:extLst>
              <a:ext uri="{FF2B5EF4-FFF2-40B4-BE49-F238E27FC236}">
                <a16:creationId xmlns:a16="http://schemas.microsoft.com/office/drawing/2014/main" id="{2FCD9F28-E023-301C-8945-46BBFC72D6DE}"/>
              </a:ext>
            </a:extLst>
          </p:cNvPr>
          <p:cNvCxnSpPr>
            <a:cxnSpLocks/>
            <a:stCxn id="183" idx="2"/>
            <a:endCxn id="185" idx="1"/>
          </p:cNvCxnSpPr>
          <p:nvPr/>
        </p:nvCxnSpPr>
        <p:spPr>
          <a:xfrm rot="16200000" flipH="1">
            <a:off x="6856126" y="4995827"/>
            <a:ext cx="153748"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185" name="正方形/長方形 134">
            <a:extLst>
              <a:ext uri="{FF2B5EF4-FFF2-40B4-BE49-F238E27FC236}">
                <a16:creationId xmlns:a16="http://schemas.microsoft.com/office/drawing/2014/main" id="{713E4610-D236-13B1-7FAF-692A07A29C0E}"/>
              </a:ext>
            </a:extLst>
          </p:cNvPr>
          <p:cNvSpPr/>
          <p:nvPr/>
        </p:nvSpPr>
        <p:spPr bwMode="auto">
          <a:xfrm>
            <a:off x="7056914" y="5122403"/>
            <a:ext cx="2858076"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保有資格・クレデンシャル一覧</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検索・フィルタ</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186" name="正方形/長方形 134">
            <a:extLst>
              <a:ext uri="{FF2B5EF4-FFF2-40B4-BE49-F238E27FC236}">
                <a16:creationId xmlns:a16="http://schemas.microsoft.com/office/drawing/2014/main" id="{C3513E31-890A-9356-91D5-2BF539420833}"/>
              </a:ext>
            </a:extLst>
          </p:cNvPr>
          <p:cNvSpPr/>
          <p:nvPr/>
        </p:nvSpPr>
        <p:spPr bwMode="auto">
          <a:xfrm>
            <a:off x="7056913" y="5351388"/>
            <a:ext cx="285807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資格・クレデンシャル集計結果</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検索・フィルタ</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87" name="直線矢印コネクタ 77">
            <a:extLst>
              <a:ext uri="{FF2B5EF4-FFF2-40B4-BE49-F238E27FC236}">
                <a16:creationId xmlns:a16="http://schemas.microsoft.com/office/drawing/2014/main" id="{65FBA2BF-9F59-9ECA-BF94-0987FFB5A7E8}"/>
              </a:ext>
            </a:extLst>
          </p:cNvPr>
          <p:cNvCxnSpPr>
            <a:cxnSpLocks/>
            <a:stCxn id="183" idx="2"/>
            <a:endCxn id="186" idx="1"/>
          </p:cNvCxnSpPr>
          <p:nvPr/>
        </p:nvCxnSpPr>
        <p:spPr>
          <a:xfrm rot="16200000" flipH="1">
            <a:off x="6741634" y="5110320"/>
            <a:ext cx="382733" cy="247826"/>
          </a:xfrm>
          <a:prstGeom prst="bentConnector2">
            <a:avLst/>
          </a:prstGeom>
          <a:noFill/>
          <a:ln w="9525" cap="flat" cmpd="sng" algn="ctr">
            <a:solidFill>
              <a:srgbClr val="6E6F73"/>
            </a:solidFill>
            <a:prstDash val="solid"/>
            <a:round/>
            <a:headEnd type="none" w="med" len="med"/>
            <a:tailEnd type="triangle" w="med" len="med"/>
          </a:ln>
          <a:effectLst/>
        </p:spPr>
      </p:cxnSp>
      <p:sp>
        <p:nvSpPr>
          <p:cNvPr id="189" name="TextBox 188">
            <a:extLst>
              <a:ext uri="{FF2B5EF4-FFF2-40B4-BE49-F238E27FC236}">
                <a16:creationId xmlns:a16="http://schemas.microsoft.com/office/drawing/2014/main" id="{E30EA447-467C-1D0D-567F-183973D75B8D}"/>
              </a:ext>
            </a:extLst>
          </p:cNvPr>
          <p:cNvSpPr txBox="1"/>
          <p:nvPr/>
        </p:nvSpPr>
        <p:spPr>
          <a:xfrm>
            <a:off x="7470183" y="4984663"/>
            <a:ext cx="4288430" cy="11974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700">
                <a:solidFill>
                  <a:srgbClr val="575757"/>
                </a:solidFill>
                <a:ea typeface="Meiryo UI" panose="020B0604030504040204" pitchFamily="50" charset="-128"/>
              </a:rPr>
              <a:t>※</a:t>
            </a:r>
            <a:r>
              <a:rPr lang="ja-JP" altLang="en-US" sz="700">
                <a:solidFill>
                  <a:srgbClr val="575757"/>
                </a:solidFill>
                <a:latin typeface="Trebuchet MS" panose="020B0603020202020204" pitchFamily="34" charset="0"/>
                <a:ea typeface="Meiryo UI" panose="020B0604030504040204" pitchFamily="50" charset="-128"/>
              </a:rPr>
              <a:t>保有資格・クレデンシャル一覧は</a:t>
            </a:r>
            <a:r>
              <a:rPr lang="ja-JP" altLang="en-US" sz="700">
                <a:solidFill>
                  <a:srgbClr val="575757"/>
                </a:solidFill>
                <a:ea typeface="Meiryo UI" panose="020B0604030504040204" pitchFamily="50" charset="-128"/>
              </a:rPr>
              <a:t>従業員が選択されている状態で、特定個人の保有資格・クレデンシャルを表示</a:t>
            </a:r>
            <a:endParaRPr lang="en-US" sz="700">
              <a:solidFill>
                <a:srgbClr val="575757"/>
              </a:solidFill>
              <a:ea typeface="Meiryo UI" panose="020B0604030504040204" pitchFamily="50" charset="-128"/>
            </a:endParaRPr>
          </a:p>
        </p:txBody>
      </p:sp>
      <p:sp>
        <p:nvSpPr>
          <p:cNvPr id="192" name="正方形/長方形 134">
            <a:extLst>
              <a:ext uri="{FF2B5EF4-FFF2-40B4-BE49-F238E27FC236}">
                <a16:creationId xmlns:a16="http://schemas.microsoft.com/office/drawing/2014/main" id="{C7570F42-97DD-BCA1-0C84-EF23DA2A31F1}"/>
              </a:ext>
            </a:extLst>
          </p:cNvPr>
          <p:cNvSpPr/>
          <p:nvPr/>
        </p:nvSpPr>
        <p:spPr bwMode="auto">
          <a:xfrm>
            <a:off x="10106020" y="5122403"/>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保有資格一覧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193" name="正方形/長方形 134">
            <a:extLst>
              <a:ext uri="{FF2B5EF4-FFF2-40B4-BE49-F238E27FC236}">
                <a16:creationId xmlns:a16="http://schemas.microsoft.com/office/drawing/2014/main" id="{60C82311-A89A-7415-CA88-EBEB2C22AA58}"/>
              </a:ext>
            </a:extLst>
          </p:cNvPr>
          <p:cNvSpPr/>
          <p:nvPr/>
        </p:nvSpPr>
        <p:spPr bwMode="auto">
          <a:xfrm>
            <a:off x="10106020" y="5351388"/>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保有クレデンシャル一覧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94" name="Straight Arrow Connector 193">
            <a:extLst>
              <a:ext uri="{FF2B5EF4-FFF2-40B4-BE49-F238E27FC236}">
                <a16:creationId xmlns:a16="http://schemas.microsoft.com/office/drawing/2014/main" id="{01722D84-BC6D-EFB1-F522-43227BABDF23}"/>
              </a:ext>
            </a:extLst>
          </p:cNvPr>
          <p:cNvCxnSpPr>
            <a:cxnSpLocks/>
            <a:stCxn id="185" idx="3"/>
            <a:endCxn id="192" idx="1"/>
          </p:cNvCxnSpPr>
          <p:nvPr/>
        </p:nvCxnSpPr>
        <p:spPr>
          <a:xfrm>
            <a:off x="9914990" y="5196615"/>
            <a:ext cx="191030"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95" name="直線矢印コネクタ 77">
            <a:extLst>
              <a:ext uri="{FF2B5EF4-FFF2-40B4-BE49-F238E27FC236}">
                <a16:creationId xmlns:a16="http://schemas.microsoft.com/office/drawing/2014/main" id="{10991B9E-29FD-5415-F53C-3E9BC46B22B4}"/>
              </a:ext>
            </a:extLst>
          </p:cNvPr>
          <p:cNvCxnSpPr>
            <a:cxnSpLocks/>
            <a:stCxn id="185" idx="3"/>
            <a:endCxn id="193" idx="1"/>
          </p:cNvCxnSpPr>
          <p:nvPr/>
        </p:nvCxnSpPr>
        <p:spPr>
          <a:xfrm>
            <a:off x="9914990" y="5196615"/>
            <a:ext cx="191030" cy="228985"/>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78" name="正方形/長方形 134">
            <a:extLst>
              <a:ext uri="{FF2B5EF4-FFF2-40B4-BE49-F238E27FC236}">
                <a16:creationId xmlns:a16="http://schemas.microsoft.com/office/drawing/2014/main" id="{2FA6F0F7-B188-A6BD-8A07-AA0B491FA121}"/>
              </a:ext>
            </a:extLst>
          </p:cNvPr>
          <p:cNvSpPr/>
          <p:nvPr/>
        </p:nvSpPr>
        <p:spPr bwMode="auto">
          <a:xfrm>
            <a:off x="10106020" y="554933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履修完了・ｸﾚﾃﾞﾝｼｬﾙ申請一覧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2" name="直線矢印コネクタ 77">
            <a:extLst>
              <a:ext uri="{FF2B5EF4-FFF2-40B4-BE49-F238E27FC236}">
                <a16:creationId xmlns:a16="http://schemas.microsoft.com/office/drawing/2014/main" id="{E026E67A-4E43-0E90-C0CF-F2A09A071F0D}"/>
              </a:ext>
            </a:extLst>
          </p:cNvPr>
          <p:cNvCxnSpPr>
            <a:cxnSpLocks/>
            <a:stCxn id="185" idx="3"/>
            <a:endCxn id="78" idx="1"/>
          </p:cNvCxnSpPr>
          <p:nvPr/>
        </p:nvCxnSpPr>
        <p:spPr>
          <a:xfrm>
            <a:off x="9914990" y="5196615"/>
            <a:ext cx="191030" cy="426928"/>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90" name="正方形/長方形 134">
            <a:extLst>
              <a:ext uri="{FF2B5EF4-FFF2-40B4-BE49-F238E27FC236}">
                <a16:creationId xmlns:a16="http://schemas.microsoft.com/office/drawing/2014/main" id="{2129D980-036D-F1A8-F1BD-616D267F5892}"/>
              </a:ext>
            </a:extLst>
          </p:cNvPr>
          <p:cNvSpPr/>
          <p:nvPr/>
        </p:nvSpPr>
        <p:spPr bwMode="auto">
          <a:xfrm>
            <a:off x="10106020" y="1773380"/>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招待対象エクスポート</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インポート</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92" name="Straight Arrow Connector 91">
            <a:extLst>
              <a:ext uri="{FF2B5EF4-FFF2-40B4-BE49-F238E27FC236}">
                <a16:creationId xmlns:a16="http://schemas.microsoft.com/office/drawing/2014/main" id="{86A121DB-6C9E-DB4A-B2EC-735BC26C0367}"/>
              </a:ext>
            </a:extLst>
          </p:cNvPr>
          <p:cNvCxnSpPr>
            <a:cxnSpLocks/>
            <a:endCxn id="90" idx="1"/>
          </p:cNvCxnSpPr>
          <p:nvPr/>
        </p:nvCxnSpPr>
        <p:spPr>
          <a:xfrm>
            <a:off x="9914991" y="1847592"/>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96" name="正方形/長方形 134">
            <a:extLst>
              <a:ext uri="{FF2B5EF4-FFF2-40B4-BE49-F238E27FC236}">
                <a16:creationId xmlns:a16="http://schemas.microsoft.com/office/drawing/2014/main" id="{2B41E486-10D4-1207-18D8-F9EF7BA99E7A}"/>
              </a:ext>
            </a:extLst>
          </p:cNvPr>
          <p:cNvSpPr/>
          <p:nvPr/>
        </p:nvSpPr>
        <p:spPr bwMode="auto">
          <a:xfrm>
            <a:off x="10106020" y="1960833"/>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登録対象エクスポート</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インポート</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00" name="Straight Arrow Connector 99">
            <a:extLst>
              <a:ext uri="{FF2B5EF4-FFF2-40B4-BE49-F238E27FC236}">
                <a16:creationId xmlns:a16="http://schemas.microsoft.com/office/drawing/2014/main" id="{82E21F0C-7502-D94B-0DF6-54E2BB7772C6}"/>
              </a:ext>
            </a:extLst>
          </p:cNvPr>
          <p:cNvCxnSpPr>
            <a:cxnSpLocks/>
            <a:endCxn id="96" idx="1"/>
          </p:cNvCxnSpPr>
          <p:nvPr/>
        </p:nvCxnSpPr>
        <p:spPr>
          <a:xfrm>
            <a:off x="9914991" y="2035045"/>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07" name="正方形/長方形 134">
            <a:extLst>
              <a:ext uri="{FF2B5EF4-FFF2-40B4-BE49-F238E27FC236}">
                <a16:creationId xmlns:a16="http://schemas.microsoft.com/office/drawing/2014/main" id="{CA6C85EA-132C-CBF6-D31D-E740F72BC1EB}"/>
              </a:ext>
            </a:extLst>
          </p:cNvPr>
          <p:cNvSpPr/>
          <p:nvPr/>
        </p:nvSpPr>
        <p:spPr bwMode="auto">
          <a:xfrm>
            <a:off x="4172362" y="968903"/>
            <a:ext cx="77169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オプトイン設定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109" name="正方形/長方形 134">
            <a:extLst>
              <a:ext uri="{FF2B5EF4-FFF2-40B4-BE49-F238E27FC236}">
                <a16:creationId xmlns:a16="http://schemas.microsoft.com/office/drawing/2014/main" id="{E0E6EDCE-E151-850C-047C-889D82A96FA4}"/>
              </a:ext>
            </a:extLst>
          </p:cNvPr>
          <p:cNvSpPr/>
          <p:nvPr/>
        </p:nvSpPr>
        <p:spPr bwMode="auto">
          <a:xfrm>
            <a:off x="4172362" y="1167437"/>
            <a:ext cx="77169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問い合わせフォーム</a:t>
            </a:r>
            <a:endParaRPr lang="en-US" sz="800">
              <a:solidFill>
                <a:srgbClr val="575757"/>
              </a:solidFill>
              <a:latin typeface="Trebuchet MS" panose="020B0603020202020204" pitchFamily="34" charset="0"/>
              <a:ea typeface="Meiryo UI" panose="020B0604030504040204" pitchFamily="50" charset="-128"/>
            </a:endParaRPr>
          </a:p>
        </p:txBody>
      </p:sp>
      <p:sp>
        <p:nvSpPr>
          <p:cNvPr id="28" name="TextBox 27">
            <a:extLst>
              <a:ext uri="{FF2B5EF4-FFF2-40B4-BE49-F238E27FC236}">
                <a16:creationId xmlns:a16="http://schemas.microsoft.com/office/drawing/2014/main" id="{6506087C-B649-5C24-A9E3-30EF0EF90699}"/>
              </a:ext>
            </a:extLst>
          </p:cNvPr>
          <p:cNvSpPr txBox="1"/>
          <p:nvPr/>
        </p:nvSpPr>
        <p:spPr>
          <a:xfrm>
            <a:off x="246185" y="6449553"/>
            <a:ext cx="4974743" cy="28936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本サイトマップは、要件定義段階で検討された主要画面要素をもとに作成したものであり、</a:t>
            </a:r>
            <a:br>
              <a:rPr lang="en-US" altLang="ja-JP" sz="700" dirty="0">
                <a:solidFill>
                  <a:srgbClr val="575757"/>
                </a:solidFill>
                <a:ea typeface="Meiryo UI" panose="020B0604030504040204" pitchFamily="50" charset="-128"/>
              </a:rPr>
            </a:br>
            <a:r>
              <a:rPr lang="ja-JP" altLang="en-US" sz="700" dirty="0">
                <a:solidFill>
                  <a:srgbClr val="575757"/>
                </a:solidFill>
                <a:ea typeface="Meiryo UI" panose="020B0604030504040204" pitchFamily="50" charset="-128"/>
              </a:rPr>
              <a:t>最終的な画面数や画面遷移の詳細については、今後の画面設計フェーズにて確定される予定です。</a:t>
            </a:r>
            <a:endParaRPr lang="en-US" altLang="ja-JP" sz="700" dirty="0">
              <a:solidFill>
                <a:srgbClr val="575757"/>
              </a:solidFill>
              <a:ea typeface="Meiryo UI" panose="020B0604030504040204" pitchFamily="50" charset="-128"/>
            </a:endParaRPr>
          </a:p>
        </p:txBody>
      </p:sp>
      <p:sp>
        <p:nvSpPr>
          <p:cNvPr id="31" name="正方形/長方形 134">
            <a:extLst>
              <a:ext uri="{FF2B5EF4-FFF2-40B4-BE49-F238E27FC236}">
                <a16:creationId xmlns:a16="http://schemas.microsoft.com/office/drawing/2014/main" id="{D71DA20D-31B6-EC67-A49B-341AFAC6F642}"/>
              </a:ext>
            </a:extLst>
          </p:cNvPr>
          <p:cNvSpPr/>
          <p:nvPr/>
        </p:nvSpPr>
        <p:spPr bwMode="auto">
          <a:xfrm>
            <a:off x="11623287" y="1335928"/>
            <a:ext cx="497985" cy="391992"/>
          </a:xfrm>
          <a:prstGeom prst="rect">
            <a:avLst/>
          </a:prstGeom>
          <a:solidFill>
            <a:schemeClr val="bg1">
              <a:lumMod val="95000"/>
            </a:schemeClr>
          </a:solidFill>
          <a:ln w="9525" cap="flat" cmpd="sng" algn="ctr">
            <a:noFill/>
            <a:prstDash val="solid"/>
            <a:miter lim="800000"/>
            <a:headEnd type="none" w="med" len="med"/>
            <a:tailEnd type="none" w="med" len="med"/>
          </a:ln>
          <a:effectLst/>
        </p:spPr>
        <p:txBody>
          <a:bodyPr wrap="square" lIns="18000" tIns="18000" rIns="18000" bIns="18000" rtlCol="0" anchor="ctr">
            <a:noAutofit/>
          </a:bodyPr>
          <a:lstStyle/>
          <a:p>
            <a:pPr>
              <a:defRPr/>
            </a:pPr>
            <a:r>
              <a:rPr lang="ja-JP" altLang="en-US" sz="800" dirty="0">
                <a:solidFill>
                  <a:srgbClr val="FF0000"/>
                </a:solidFill>
                <a:latin typeface="Trebuchet MS" panose="020B0603020202020204" pitchFamily="34" charset="0"/>
                <a:ea typeface="Meiryo UI" panose="020B0604030504040204" pitchFamily="50" charset="-128"/>
              </a:rPr>
              <a:t>各機能セクション ユーザ詳細へ</a:t>
            </a:r>
            <a:endParaRPr lang="en-US" altLang="ja-JP" sz="800" dirty="0">
              <a:solidFill>
                <a:srgbClr val="FF0000"/>
              </a:solidFill>
              <a:latin typeface="Trebuchet MS" panose="020B0603020202020204" pitchFamily="34" charset="0"/>
              <a:ea typeface="Meiryo UI" panose="020B0604030504040204" pitchFamily="50" charset="-128"/>
            </a:endParaRPr>
          </a:p>
        </p:txBody>
      </p:sp>
      <p:sp>
        <p:nvSpPr>
          <p:cNvPr id="59" name="TextBox 58">
            <a:extLst>
              <a:ext uri="{FF2B5EF4-FFF2-40B4-BE49-F238E27FC236}">
                <a16:creationId xmlns:a16="http://schemas.microsoft.com/office/drawing/2014/main" id="{7794381E-103D-BCC7-0C4A-9EF4EB73FFE5}"/>
              </a:ext>
            </a:extLst>
          </p:cNvPr>
          <p:cNvSpPr txBox="1"/>
          <p:nvPr/>
        </p:nvSpPr>
        <p:spPr>
          <a:xfrm>
            <a:off x="11608594" y="1735571"/>
            <a:ext cx="514350" cy="323165"/>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spAutoFit/>
          </a:bodyPr>
          <a:lstStyle/>
          <a:p>
            <a:pPr>
              <a:defRPr/>
            </a:pPr>
            <a:r>
              <a:rPr lang="en-US" altLang="ja-JP" sz="700" dirty="0">
                <a:solidFill>
                  <a:srgbClr val="FF0000"/>
                </a:solidFill>
                <a:latin typeface="Trebuchet MS" panose="020B0603020202020204" pitchFamily="34" charset="0"/>
                <a:ea typeface="Meiryo UI" panose="020B0604030504040204" pitchFamily="50" charset="-128"/>
              </a:rPr>
              <a:t>※</a:t>
            </a:r>
            <a:r>
              <a:rPr lang="ja-JP" altLang="en-US" sz="700" dirty="0">
                <a:solidFill>
                  <a:srgbClr val="FF0000"/>
                </a:solidFill>
                <a:latin typeface="Trebuchet MS" panose="020B0603020202020204" pitchFamily="34" charset="0"/>
                <a:ea typeface="Meiryo UI" panose="020B0604030504040204" pitchFamily="50" charset="-128"/>
              </a:rPr>
              <a:t>法人管理者と同等の遷移挙動を想定</a:t>
            </a:r>
            <a:endParaRPr lang="en-US" sz="700" dirty="0">
              <a:solidFill>
                <a:srgbClr val="FF0000"/>
              </a:solidFill>
              <a:latin typeface="Trebuchet MS" panose="020B0603020202020204" pitchFamily="34" charset="0"/>
              <a:ea typeface="Meiryo UI" panose="020B0604030504040204" pitchFamily="50" charset="-128"/>
            </a:endParaRPr>
          </a:p>
        </p:txBody>
      </p:sp>
      <p:cxnSp>
        <p:nvCxnSpPr>
          <p:cNvPr id="61" name="Straight Arrow Connector 60">
            <a:extLst>
              <a:ext uri="{FF2B5EF4-FFF2-40B4-BE49-F238E27FC236}">
                <a16:creationId xmlns:a16="http://schemas.microsoft.com/office/drawing/2014/main" id="{EC8F96BC-9110-4192-B77D-DF1459C93CEC}"/>
              </a:ext>
            </a:extLst>
          </p:cNvPr>
          <p:cNvCxnSpPr>
            <a:cxnSpLocks/>
          </p:cNvCxnSpPr>
          <p:nvPr/>
        </p:nvCxnSpPr>
        <p:spPr>
          <a:xfrm>
            <a:off x="9914990" y="1526331"/>
            <a:ext cx="1703129" cy="0"/>
          </a:xfrm>
          <a:prstGeom prst="straightConnector1">
            <a:avLst/>
          </a:prstGeom>
          <a:noFill/>
          <a:ln w="9525" cap="flat" cmpd="sng" algn="ctr">
            <a:solidFill>
              <a:srgbClr val="FF0000"/>
            </a:solidFill>
            <a:prstDash val="solid"/>
            <a:round/>
            <a:headEnd type="none" w="med" len="med"/>
            <a:tailEnd type="triangle" w="med" len="med"/>
          </a:ln>
          <a:effectLst/>
        </p:spPr>
      </p:cxnSp>
      <p:sp>
        <p:nvSpPr>
          <p:cNvPr id="88" name="正方形/長方形 134">
            <a:extLst>
              <a:ext uri="{FF2B5EF4-FFF2-40B4-BE49-F238E27FC236}">
                <a16:creationId xmlns:a16="http://schemas.microsoft.com/office/drawing/2014/main" id="{15D3186D-75E5-5757-9755-452B1831F93F}"/>
              </a:ext>
            </a:extLst>
          </p:cNvPr>
          <p:cNvSpPr/>
          <p:nvPr/>
        </p:nvSpPr>
        <p:spPr bwMode="auto">
          <a:xfrm>
            <a:off x="10106020" y="1425922"/>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ユーザ情報修正・削除</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03" name="Straight Arrow Connector 102">
            <a:extLst>
              <a:ext uri="{FF2B5EF4-FFF2-40B4-BE49-F238E27FC236}">
                <a16:creationId xmlns:a16="http://schemas.microsoft.com/office/drawing/2014/main" id="{437BA547-78E9-B24F-1DCC-E5C97397BD3E}"/>
              </a:ext>
            </a:extLst>
          </p:cNvPr>
          <p:cNvCxnSpPr>
            <a:cxnSpLocks/>
          </p:cNvCxnSpPr>
          <p:nvPr/>
        </p:nvCxnSpPr>
        <p:spPr>
          <a:xfrm>
            <a:off x="11958894" y="2058734"/>
            <a:ext cx="0" cy="723009"/>
          </a:xfrm>
          <a:prstGeom prst="straightConnector1">
            <a:avLst/>
          </a:prstGeom>
          <a:noFill/>
          <a:ln w="9525" cap="flat" cmpd="sng" algn="ctr">
            <a:solidFill>
              <a:srgbClr val="FF0000"/>
            </a:solidFill>
            <a:prstDash val="solid"/>
            <a:round/>
            <a:headEnd type="none" w="med" len="med"/>
            <a:tailEnd type="triangle" w="med" len="med"/>
          </a:ln>
          <a:effectLst/>
        </p:spPr>
      </p:cxnSp>
      <p:sp>
        <p:nvSpPr>
          <p:cNvPr id="110" name="TextBox 109">
            <a:extLst>
              <a:ext uri="{FF2B5EF4-FFF2-40B4-BE49-F238E27FC236}">
                <a16:creationId xmlns:a16="http://schemas.microsoft.com/office/drawing/2014/main" id="{12ED5CDC-924A-E929-7A37-0150714FBDBD}"/>
              </a:ext>
            </a:extLst>
          </p:cNvPr>
          <p:cNvSpPr txBox="1"/>
          <p:nvPr/>
        </p:nvSpPr>
        <p:spPr>
          <a:xfrm>
            <a:off x="11886472" y="2777379"/>
            <a:ext cx="198305" cy="10772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spAutoFit/>
          </a:bodyPr>
          <a:lstStyle/>
          <a:p>
            <a:pPr>
              <a:defRPr/>
            </a:pPr>
            <a:r>
              <a:rPr lang="en-US" sz="700" dirty="0">
                <a:solidFill>
                  <a:srgbClr val="FF0000"/>
                </a:solidFill>
                <a:latin typeface="Trebuchet MS" panose="020B0603020202020204" pitchFamily="34" charset="0"/>
                <a:ea typeface="Meiryo UI" panose="020B0604030504040204" pitchFamily="50" charset="-128"/>
              </a:rPr>
              <a:t>(</a:t>
            </a:r>
            <a:r>
              <a:rPr lang="ja-JP" altLang="en-US" sz="700" dirty="0">
                <a:solidFill>
                  <a:srgbClr val="FF0000"/>
                </a:solidFill>
                <a:latin typeface="Trebuchet MS" panose="020B0603020202020204" pitchFamily="34" charset="0"/>
                <a:ea typeface="Meiryo UI" panose="020B0604030504040204" pitchFamily="50" charset="-128"/>
              </a:rPr>
              <a:t>略</a:t>
            </a:r>
            <a:r>
              <a:rPr lang="en-US" sz="700" dirty="0">
                <a:solidFill>
                  <a:srgbClr val="FF0000"/>
                </a:solidFill>
                <a:latin typeface="Trebuchet MS" panose="020B0603020202020204" pitchFamily="34" charset="0"/>
                <a:ea typeface="Meiryo UI" panose="020B0604030504040204" pitchFamily="50" charset="-128"/>
              </a:rPr>
              <a:t>)</a:t>
            </a:r>
          </a:p>
        </p:txBody>
      </p:sp>
    </p:spTree>
    <p:extLst>
      <p:ext uri="{BB962C8B-B14F-4D97-AF65-F5344CB8AC3E}">
        <p14:creationId xmlns:p14="http://schemas.microsoft.com/office/powerpoint/2010/main" val="15397412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AE444C-F968-5693-0C59-C53E9DAA2F99}"/>
            </a:ext>
          </a:extLst>
        </p:cNvPr>
        <p:cNvGrpSpPr/>
        <p:nvPr/>
      </p:nvGrpSpPr>
      <p:grpSpPr>
        <a:xfrm>
          <a:off x="0" y="0"/>
          <a:ext cx="0" cy="0"/>
          <a:chOff x="0" y="0"/>
          <a:chExt cx="0" cy="0"/>
        </a:xfrm>
      </p:grpSpPr>
      <p:sp>
        <p:nvSpPr>
          <p:cNvPr id="116" name="正方形/長方形 134">
            <a:extLst>
              <a:ext uri="{FF2B5EF4-FFF2-40B4-BE49-F238E27FC236}">
                <a16:creationId xmlns:a16="http://schemas.microsoft.com/office/drawing/2014/main" id="{A8A406D7-022B-A845-958B-5810751EFD66}"/>
              </a:ext>
            </a:extLst>
          </p:cNvPr>
          <p:cNvSpPr/>
          <p:nvPr/>
        </p:nvSpPr>
        <p:spPr bwMode="auto">
          <a:xfrm>
            <a:off x="246185" y="1444681"/>
            <a:ext cx="5142092" cy="1157813"/>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トップページ</a:t>
            </a:r>
          </a:p>
        </p:txBody>
      </p:sp>
      <p:sp>
        <p:nvSpPr>
          <p:cNvPr id="3" name="タイトル 140">
            <a:extLst>
              <a:ext uri="{FF2B5EF4-FFF2-40B4-BE49-F238E27FC236}">
                <a16:creationId xmlns:a16="http://schemas.microsoft.com/office/drawing/2014/main" id="{F75A3AE4-EEB4-231C-814E-6E4622C8DA0E}"/>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LP</a:t>
            </a:r>
            <a:r>
              <a:rPr lang="ja-JP" altLang="en-US">
                <a:ea typeface="Meiryo UI" panose="020B0604030504040204" pitchFamily="50" charset="-128"/>
              </a:rPr>
              <a:t>サイトマップ</a:t>
            </a:r>
            <a:r>
              <a:rPr lang="en-US" altLang="ja-JP">
                <a:ea typeface="Meiryo UI" panose="020B0604030504040204" pitchFamily="50" charset="-128"/>
              </a:rPr>
              <a:t>(</a:t>
            </a:r>
            <a:r>
              <a:rPr lang="ja-JP" altLang="en-US">
                <a:ea typeface="Meiryo UI" panose="020B0604030504040204" pitchFamily="50" charset="-128"/>
              </a:rPr>
              <a:t>ユーザ</a:t>
            </a:r>
            <a:r>
              <a:rPr lang="en-US" altLang="ja-JP">
                <a:ea typeface="Meiryo UI" panose="020B0604030504040204" pitchFamily="50" charset="-128"/>
              </a:rPr>
              <a:t>)</a:t>
            </a:r>
            <a:endParaRPr lang="ja-JP" altLang="en-US">
              <a:ea typeface="Meiryo UI" panose="020B0604030504040204" pitchFamily="50" charset="-128"/>
            </a:endParaRPr>
          </a:p>
        </p:txBody>
      </p:sp>
      <p:sp>
        <p:nvSpPr>
          <p:cNvPr id="17" name="正方形/長方形 134">
            <a:extLst>
              <a:ext uri="{FF2B5EF4-FFF2-40B4-BE49-F238E27FC236}">
                <a16:creationId xmlns:a16="http://schemas.microsoft.com/office/drawing/2014/main" id="{622E82B2-C67C-8945-408C-0B0AF07A6526}"/>
              </a:ext>
            </a:extLst>
          </p:cNvPr>
          <p:cNvSpPr/>
          <p:nvPr/>
        </p:nvSpPr>
        <p:spPr bwMode="auto">
          <a:xfrm>
            <a:off x="246185" y="2761899"/>
            <a:ext cx="5142092" cy="693504"/>
          </a:xfrm>
          <a:prstGeom prst="rect">
            <a:avLst/>
          </a:prstGeom>
          <a:solidFill>
            <a:schemeClr val="accent5">
              <a:lumMod val="20000"/>
              <a:lumOff val="80000"/>
            </a:scheme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業界・業種情報</a:t>
            </a:r>
            <a:endParaRPr lang="en-US" altLang="ja-JP" sz="800" kern="0">
              <a:solidFill>
                <a:srgbClr val="575757"/>
              </a:solidFill>
              <a:latin typeface="Trebuchet MS" panose="020B0603020202020204" pitchFamily="34" charset="0"/>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およびスキル</a:t>
            </a:r>
            <a:br>
              <a:rPr lang="en-US" altLang="ja-JP" sz="800" kern="0">
                <a:solidFill>
                  <a:srgbClr val="575757"/>
                </a:solidFill>
                <a:latin typeface="Trebuchet MS" panose="020B0603020202020204" pitchFamily="34" charset="0"/>
                <a:ea typeface="Meiryo UI" panose="020B0604030504040204" pitchFamily="50" charset="-128"/>
              </a:rPr>
            </a:br>
            <a:r>
              <a:rPr lang="ja-JP" altLang="en-US" sz="800" kern="0">
                <a:solidFill>
                  <a:srgbClr val="575757"/>
                </a:solidFill>
                <a:latin typeface="Trebuchet MS" panose="020B0603020202020204" pitchFamily="34" charset="0"/>
                <a:ea typeface="Meiryo UI" panose="020B0604030504040204" pitchFamily="50" charset="-128"/>
              </a:rPr>
              <a:t>タキソノミー情報</a:t>
            </a:r>
          </a:p>
        </p:txBody>
      </p:sp>
      <p:sp>
        <p:nvSpPr>
          <p:cNvPr id="18" name="正方形/長方形 134">
            <a:extLst>
              <a:ext uri="{FF2B5EF4-FFF2-40B4-BE49-F238E27FC236}">
                <a16:creationId xmlns:a16="http://schemas.microsoft.com/office/drawing/2014/main" id="{F1A39BC2-01AB-8C49-6924-E385B9E5DD9C}"/>
              </a:ext>
            </a:extLst>
          </p:cNvPr>
          <p:cNvSpPr/>
          <p:nvPr/>
        </p:nvSpPr>
        <p:spPr bwMode="auto">
          <a:xfrm>
            <a:off x="562612" y="1529007"/>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トップページ</a:t>
            </a:r>
            <a:endParaRPr lang="en-US" sz="800">
              <a:solidFill>
                <a:srgbClr val="575757"/>
              </a:solidFill>
              <a:latin typeface="Trebuchet MS" panose="020B0603020202020204" pitchFamily="34" charset="0"/>
              <a:ea typeface="Meiryo UI" panose="020B0604030504040204" pitchFamily="50" charset="-128"/>
            </a:endParaRPr>
          </a:p>
        </p:txBody>
      </p:sp>
      <p:sp>
        <p:nvSpPr>
          <p:cNvPr id="36" name="正方形/長方形 134">
            <a:extLst>
              <a:ext uri="{FF2B5EF4-FFF2-40B4-BE49-F238E27FC236}">
                <a16:creationId xmlns:a16="http://schemas.microsoft.com/office/drawing/2014/main" id="{ED210283-F0CD-85D2-8FBD-D3C3893FA3E6}"/>
              </a:ext>
            </a:extLst>
          </p:cNvPr>
          <p:cNvSpPr/>
          <p:nvPr/>
        </p:nvSpPr>
        <p:spPr bwMode="auto">
          <a:xfrm>
            <a:off x="246185" y="836874"/>
            <a:ext cx="5142092" cy="527914"/>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ポリシー・約款</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46" name="正方形/長方形 134">
            <a:extLst>
              <a:ext uri="{FF2B5EF4-FFF2-40B4-BE49-F238E27FC236}">
                <a16:creationId xmlns:a16="http://schemas.microsoft.com/office/drawing/2014/main" id="{A74669E4-5861-4A7E-CA60-88F2A875C24A}"/>
              </a:ext>
            </a:extLst>
          </p:cNvPr>
          <p:cNvSpPr/>
          <p:nvPr/>
        </p:nvSpPr>
        <p:spPr bwMode="auto">
          <a:xfrm>
            <a:off x="291679" y="968903"/>
            <a:ext cx="1422821"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プライバシーポリシー・クッキー情報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48" name="正方形/長方形 134">
            <a:extLst>
              <a:ext uri="{FF2B5EF4-FFF2-40B4-BE49-F238E27FC236}">
                <a16:creationId xmlns:a16="http://schemas.microsoft.com/office/drawing/2014/main" id="{6E3DE356-2A86-BAFC-DE3B-68DA2F33418B}"/>
              </a:ext>
            </a:extLst>
          </p:cNvPr>
          <p:cNvSpPr/>
          <p:nvPr/>
        </p:nvSpPr>
        <p:spPr bwMode="auto">
          <a:xfrm>
            <a:off x="1852050" y="968903"/>
            <a:ext cx="46009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利用規約</a:t>
            </a:r>
            <a:endParaRPr lang="en-US" sz="800">
              <a:solidFill>
                <a:srgbClr val="575757"/>
              </a:solidFill>
              <a:latin typeface="Trebuchet MS" panose="020B0603020202020204" pitchFamily="34" charset="0"/>
              <a:ea typeface="Meiryo UI" panose="020B0604030504040204" pitchFamily="50" charset="-128"/>
            </a:endParaRPr>
          </a:p>
        </p:txBody>
      </p:sp>
      <p:sp>
        <p:nvSpPr>
          <p:cNvPr id="49" name="正方形/長方形 134">
            <a:extLst>
              <a:ext uri="{FF2B5EF4-FFF2-40B4-BE49-F238E27FC236}">
                <a16:creationId xmlns:a16="http://schemas.microsoft.com/office/drawing/2014/main" id="{A488D791-1953-6545-862E-D9EC4619D845}"/>
              </a:ext>
            </a:extLst>
          </p:cNvPr>
          <p:cNvSpPr/>
          <p:nvPr/>
        </p:nvSpPr>
        <p:spPr bwMode="auto">
          <a:xfrm>
            <a:off x="2449697" y="968903"/>
            <a:ext cx="163092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第三者提供・外部サービス利用ポリシー</a:t>
            </a:r>
            <a:endParaRPr lang="en-US" sz="800">
              <a:solidFill>
                <a:srgbClr val="575757"/>
              </a:solidFill>
              <a:latin typeface="Trebuchet MS" panose="020B0603020202020204" pitchFamily="34" charset="0"/>
              <a:ea typeface="Meiryo UI" panose="020B0604030504040204" pitchFamily="50" charset="-128"/>
            </a:endParaRPr>
          </a:p>
        </p:txBody>
      </p:sp>
      <p:sp>
        <p:nvSpPr>
          <p:cNvPr id="51" name="正方形/長方形 134">
            <a:extLst>
              <a:ext uri="{FF2B5EF4-FFF2-40B4-BE49-F238E27FC236}">
                <a16:creationId xmlns:a16="http://schemas.microsoft.com/office/drawing/2014/main" id="{B49C162A-F781-AB23-D15E-04998AA09D40}"/>
              </a:ext>
            </a:extLst>
          </p:cNvPr>
          <p:cNvSpPr/>
          <p:nvPr/>
        </p:nvSpPr>
        <p:spPr bwMode="auto">
          <a:xfrm>
            <a:off x="4218169" y="968903"/>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オプトイン設定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53" name="正方形/長方形 134">
            <a:extLst>
              <a:ext uri="{FF2B5EF4-FFF2-40B4-BE49-F238E27FC236}">
                <a16:creationId xmlns:a16="http://schemas.microsoft.com/office/drawing/2014/main" id="{78E0B142-4A40-29F6-9565-9A89DB4A8112}"/>
              </a:ext>
            </a:extLst>
          </p:cNvPr>
          <p:cNvSpPr/>
          <p:nvPr/>
        </p:nvSpPr>
        <p:spPr bwMode="auto">
          <a:xfrm>
            <a:off x="1470665" y="2844479"/>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スキルタキソノミー</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8" name="直線矢印コネクタ 77">
            <a:extLst>
              <a:ext uri="{FF2B5EF4-FFF2-40B4-BE49-F238E27FC236}">
                <a16:creationId xmlns:a16="http://schemas.microsoft.com/office/drawing/2014/main" id="{13C5E51E-0FEC-E717-C5BA-4467BCC88AF5}"/>
              </a:ext>
            </a:extLst>
          </p:cNvPr>
          <p:cNvCxnSpPr>
            <a:cxnSpLocks/>
            <a:stCxn id="53" idx="2"/>
            <a:endCxn id="69" idx="1"/>
          </p:cNvCxnSpPr>
          <p:nvPr/>
        </p:nvCxnSpPr>
        <p:spPr>
          <a:xfrm rot="16200000" flipH="1">
            <a:off x="2047293" y="2882621"/>
            <a:ext cx="130532"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69" name="正方形/長方形 134">
            <a:extLst>
              <a:ext uri="{FF2B5EF4-FFF2-40B4-BE49-F238E27FC236}">
                <a16:creationId xmlns:a16="http://schemas.microsoft.com/office/drawing/2014/main" id="{17DF6122-2FBB-4ADE-0F27-39AEE776324D}"/>
              </a:ext>
            </a:extLst>
          </p:cNvPr>
          <p:cNvSpPr/>
          <p:nvPr/>
        </p:nvSpPr>
        <p:spPr bwMode="auto">
          <a:xfrm>
            <a:off x="2288106" y="304922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スキル定義・説明</a:t>
            </a:r>
            <a:endParaRPr lang="en-US" sz="800">
              <a:solidFill>
                <a:srgbClr val="575757"/>
              </a:solidFill>
              <a:latin typeface="Trebuchet MS" panose="020B0603020202020204" pitchFamily="34" charset="0"/>
              <a:ea typeface="Meiryo UI" panose="020B0604030504040204" pitchFamily="50" charset="-128"/>
            </a:endParaRPr>
          </a:p>
        </p:txBody>
      </p:sp>
      <p:sp>
        <p:nvSpPr>
          <p:cNvPr id="132" name="正方形/長方形 134">
            <a:extLst>
              <a:ext uri="{FF2B5EF4-FFF2-40B4-BE49-F238E27FC236}">
                <a16:creationId xmlns:a16="http://schemas.microsoft.com/office/drawing/2014/main" id="{A69046D1-113B-958A-BCF0-AE8BC03BB61C}"/>
              </a:ext>
            </a:extLst>
          </p:cNvPr>
          <p:cNvSpPr/>
          <p:nvPr/>
        </p:nvSpPr>
        <p:spPr bwMode="auto">
          <a:xfrm>
            <a:off x="246186" y="4335231"/>
            <a:ext cx="5142092" cy="569003"/>
          </a:xfrm>
          <a:prstGeom prst="rect">
            <a:avLst/>
          </a:prstGeom>
          <a:solidFill>
            <a:srgbClr val="295E7E">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squar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求人統計情報</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33" name="正方形/長方形 134">
            <a:extLst>
              <a:ext uri="{FF2B5EF4-FFF2-40B4-BE49-F238E27FC236}">
                <a16:creationId xmlns:a16="http://schemas.microsoft.com/office/drawing/2014/main" id="{CE020150-45D8-FCB5-5C8F-DF04AA0EC421}"/>
              </a:ext>
            </a:extLst>
          </p:cNvPr>
          <p:cNvSpPr/>
          <p:nvPr/>
        </p:nvSpPr>
        <p:spPr bwMode="auto">
          <a:xfrm>
            <a:off x="2288107" y="462645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人材検索</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lang="ja-JP" altLang="en-US" sz="800">
                <a:solidFill>
                  <a:srgbClr val="575757"/>
                </a:solidFill>
                <a:latin typeface="Trebuchet MS" panose="020B0603020202020204" pitchFamily="34" charset="0"/>
                <a:ea typeface="Meiryo UI" panose="020B0604030504040204" pitchFamily="50" charset="-128"/>
              </a:rPr>
              <a:t>イメージのみ</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52" name="正方形/長方形 134">
            <a:extLst>
              <a:ext uri="{FF2B5EF4-FFF2-40B4-BE49-F238E27FC236}">
                <a16:creationId xmlns:a16="http://schemas.microsoft.com/office/drawing/2014/main" id="{28EC0034-DBC6-098A-482C-952651E9B411}"/>
              </a:ext>
            </a:extLst>
          </p:cNvPr>
          <p:cNvSpPr/>
          <p:nvPr/>
        </p:nvSpPr>
        <p:spPr bwMode="auto">
          <a:xfrm>
            <a:off x="246185" y="3579718"/>
            <a:ext cx="5142092" cy="631924"/>
          </a:xfrm>
          <a:prstGeom prst="rect">
            <a:avLst/>
          </a:prstGeom>
          <a:solidFill>
            <a:srgbClr val="D4DF33">
              <a:lumMod val="40000"/>
              <a:lumOff val="60000"/>
            </a:srgb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スキル需給</a:t>
            </a:r>
            <a:br>
              <a:rPr kumimoji="0" lang="en-US" altLang="ja-JP"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b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ギャップ</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79" name="正方形/長方形 134">
            <a:extLst>
              <a:ext uri="{FF2B5EF4-FFF2-40B4-BE49-F238E27FC236}">
                <a16:creationId xmlns:a16="http://schemas.microsoft.com/office/drawing/2014/main" id="{513C637F-6EB8-62E3-8BAE-8D9E238A12EE}"/>
              </a:ext>
            </a:extLst>
          </p:cNvPr>
          <p:cNvSpPr/>
          <p:nvPr/>
        </p:nvSpPr>
        <p:spPr bwMode="auto">
          <a:xfrm>
            <a:off x="1470665" y="4431717"/>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求人統計情報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187" name="正方形/長方形 134">
            <a:extLst>
              <a:ext uri="{FF2B5EF4-FFF2-40B4-BE49-F238E27FC236}">
                <a16:creationId xmlns:a16="http://schemas.microsoft.com/office/drawing/2014/main" id="{E5885F21-31D3-BBC4-392B-1CACC1D47D93}"/>
              </a:ext>
            </a:extLst>
          </p:cNvPr>
          <p:cNvSpPr/>
          <p:nvPr/>
        </p:nvSpPr>
        <p:spPr bwMode="auto">
          <a:xfrm>
            <a:off x="2288106" y="380798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地域別・職種別需給ギャップ</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88" name="直線矢印コネクタ 77">
            <a:extLst>
              <a:ext uri="{FF2B5EF4-FFF2-40B4-BE49-F238E27FC236}">
                <a16:creationId xmlns:a16="http://schemas.microsoft.com/office/drawing/2014/main" id="{28F9D872-ADCD-79E7-0598-399718590319}"/>
              </a:ext>
            </a:extLst>
          </p:cNvPr>
          <p:cNvCxnSpPr>
            <a:cxnSpLocks/>
            <a:stCxn id="44" idx="2"/>
            <a:endCxn id="187" idx="1"/>
          </p:cNvCxnSpPr>
          <p:nvPr/>
        </p:nvCxnSpPr>
        <p:spPr>
          <a:xfrm rot="16200000" flipH="1">
            <a:off x="2048267" y="3642360"/>
            <a:ext cx="128584"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303" name="直線矢印コネクタ 77">
            <a:extLst>
              <a:ext uri="{FF2B5EF4-FFF2-40B4-BE49-F238E27FC236}">
                <a16:creationId xmlns:a16="http://schemas.microsoft.com/office/drawing/2014/main" id="{414CEE6E-8CD3-E315-560E-600F085F7AC7}"/>
              </a:ext>
            </a:extLst>
          </p:cNvPr>
          <p:cNvCxnSpPr>
            <a:cxnSpLocks/>
            <a:stCxn id="179" idx="2"/>
            <a:endCxn id="133" idx="1"/>
          </p:cNvCxnSpPr>
          <p:nvPr/>
        </p:nvCxnSpPr>
        <p:spPr>
          <a:xfrm rot="16200000" flipH="1">
            <a:off x="2052296" y="4464855"/>
            <a:ext cx="120527"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44" name="正方形/長方形 134">
            <a:extLst>
              <a:ext uri="{FF2B5EF4-FFF2-40B4-BE49-F238E27FC236}">
                <a16:creationId xmlns:a16="http://schemas.microsoft.com/office/drawing/2014/main" id="{4CF736CF-B5C3-2AFE-A4F2-15192725C64D}"/>
              </a:ext>
            </a:extLst>
          </p:cNvPr>
          <p:cNvSpPr/>
          <p:nvPr/>
        </p:nvSpPr>
        <p:spPr bwMode="auto">
          <a:xfrm>
            <a:off x="1470665" y="3605192"/>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スキル需給ギャップ</a:t>
            </a:r>
            <a:endParaRPr lang="en-US" sz="800">
              <a:solidFill>
                <a:srgbClr val="575757"/>
              </a:solidFill>
              <a:latin typeface="Trebuchet MS" panose="020B0603020202020204" pitchFamily="34" charset="0"/>
              <a:ea typeface="Meiryo UI" panose="020B0604030504040204" pitchFamily="50" charset="-128"/>
            </a:endParaRPr>
          </a:p>
        </p:txBody>
      </p:sp>
      <p:sp>
        <p:nvSpPr>
          <p:cNvPr id="229" name="正方形/長方形 134">
            <a:extLst>
              <a:ext uri="{FF2B5EF4-FFF2-40B4-BE49-F238E27FC236}">
                <a16:creationId xmlns:a16="http://schemas.microsoft.com/office/drawing/2014/main" id="{A972AAE0-1738-6836-6E38-CDDD82095720}"/>
              </a:ext>
            </a:extLst>
          </p:cNvPr>
          <p:cNvSpPr/>
          <p:nvPr/>
        </p:nvSpPr>
        <p:spPr bwMode="auto">
          <a:xfrm>
            <a:off x="6025415" y="836874"/>
            <a:ext cx="5804635" cy="792000"/>
          </a:xfrm>
          <a:prstGeom prst="rect">
            <a:avLst/>
          </a:prstGeom>
          <a:solidFill>
            <a:srgbClr val="FCE4EB"/>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資格情報</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49" name="正方形/長方形 134">
            <a:extLst>
              <a:ext uri="{FF2B5EF4-FFF2-40B4-BE49-F238E27FC236}">
                <a16:creationId xmlns:a16="http://schemas.microsoft.com/office/drawing/2014/main" id="{828138BC-DA81-6DF1-67A0-0D6FC7D80A95}"/>
              </a:ext>
            </a:extLst>
          </p:cNvPr>
          <p:cNvSpPr/>
          <p:nvPr/>
        </p:nvSpPr>
        <p:spPr bwMode="auto">
          <a:xfrm>
            <a:off x="6239473" y="894052"/>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資格情報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250" name="正方形/長方形 134">
            <a:extLst>
              <a:ext uri="{FF2B5EF4-FFF2-40B4-BE49-F238E27FC236}">
                <a16:creationId xmlns:a16="http://schemas.microsoft.com/office/drawing/2014/main" id="{5CE7C6F7-7823-B3FD-C1AA-E94235F006A7}"/>
              </a:ext>
            </a:extLst>
          </p:cNvPr>
          <p:cNvSpPr/>
          <p:nvPr/>
        </p:nvSpPr>
        <p:spPr bwMode="auto">
          <a:xfrm>
            <a:off x="7056914" y="130142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資格取得者数・ランキング</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56" name="直線矢印コネクタ 77">
            <a:extLst>
              <a:ext uri="{FF2B5EF4-FFF2-40B4-BE49-F238E27FC236}">
                <a16:creationId xmlns:a16="http://schemas.microsoft.com/office/drawing/2014/main" id="{4850DBC1-0A1A-D6EE-4005-2CB0E6E67B9F}"/>
              </a:ext>
            </a:extLst>
          </p:cNvPr>
          <p:cNvCxnSpPr>
            <a:cxnSpLocks/>
            <a:stCxn id="249" idx="2"/>
            <a:endCxn id="250" idx="1"/>
          </p:cNvCxnSpPr>
          <p:nvPr/>
        </p:nvCxnSpPr>
        <p:spPr>
          <a:xfrm rot="16200000" flipH="1">
            <a:off x="6766418" y="1085143"/>
            <a:ext cx="333164"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159" name="正方形/長方形 134">
            <a:extLst>
              <a:ext uri="{FF2B5EF4-FFF2-40B4-BE49-F238E27FC236}">
                <a16:creationId xmlns:a16="http://schemas.microsoft.com/office/drawing/2014/main" id="{B299430C-C715-A333-4384-EF871A481461}"/>
              </a:ext>
            </a:extLst>
          </p:cNvPr>
          <p:cNvSpPr/>
          <p:nvPr/>
        </p:nvSpPr>
        <p:spPr bwMode="auto">
          <a:xfrm>
            <a:off x="6036825" y="2557771"/>
            <a:ext cx="5804635" cy="792000"/>
          </a:xfrm>
          <a:prstGeom prst="rect">
            <a:avLst/>
          </a:prstGeom>
          <a:solidFill>
            <a:srgbClr val="C9E7CA"/>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簡易アセスメント</a:t>
            </a:r>
            <a:endParaRPr lang="en-US" sz="800">
              <a:solidFill>
                <a:srgbClr val="575757"/>
              </a:solidFill>
              <a:latin typeface="Trebuchet MS" panose="020B0603020202020204" pitchFamily="34" charset="0"/>
              <a:ea typeface="Meiryo UI" panose="020B0604030504040204" pitchFamily="50" charset="-128"/>
            </a:endParaRPr>
          </a:p>
        </p:txBody>
      </p:sp>
      <p:sp>
        <p:nvSpPr>
          <p:cNvPr id="87" name="正方形/長方形 134">
            <a:extLst>
              <a:ext uri="{FF2B5EF4-FFF2-40B4-BE49-F238E27FC236}">
                <a16:creationId xmlns:a16="http://schemas.microsoft.com/office/drawing/2014/main" id="{3DE562CC-4FA4-F960-D06B-D5C9ED584DF9}"/>
              </a:ext>
            </a:extLst>
          </p:cNvPr>
          <p:cNvSpPr/>
          <p:nvPr/>
        </p:nvSpPr>
        <p:spPr bwMode="auto">
          <a:xfrm>
            <a:off x="6239473" y="2625136"/>
            <a:ext cx="1139227" cy="146175"/>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簡易アセスメント</a:t>
            </a:r>
            <a:endParaRPr lang="en-US" sz="800">
              <a:solidFill>
                <a:srgbClr val="575757"/>
              </a:solidFill>
              <a:latin typeface="Trebuchet MS" panose="020B0603020202020204" pitchFamily="34" charset="0"/>
              <a:ea typeface="Meiryo UI" panose="020B0604030504040204" pitchFamily="50" charset="-128"/>
            </a:endParaRPr>
          </a:p>
        </p:txBody>
      </p:sp>
      <p:sp>
        <p:nvSpPr>
          <p:cNvPr id="88" name="正方形/長方形 134">
            <a:extLst>
              <a:ext uri="{FF2B5EF4-FFF2-40B4-BE49-F238E27FC236}">
                <a16:creationId xmlns:a16="http://schemas.microsoft.com/office/drawing/2014/main" id="{74398340-BE28-B8EA-F54D-065615708875}"/>
              </a:ext>
            </a:extLst>
          </p:cNvPr>
          <p:cNvSpPr/>
          <p:nvPr/>
        </p:nvSpPr>
        <p:spPr bwMode="auto">
          <a:xfrm>
            <a:off x="7056914" y="2826777"/>
            <a:ext cx="1184008" cy="146175"/>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診断</a:t>
            </a:r>
            <a:endParaRPr lang="en-US" sz="800">
              <a:solidFill>
                <a:srgbClr val="575757"/>
              </a:solidFill>
              <a:latin typeface="Trebuchet MS" panose="020B0603020202020204" pitchFamily="34" charset="0"/>
              <a:ea typeface="Meiryo UI" panose="020B0604030504040204" pitchFamily="50" charset="-128"/>
            </a:endParaRPr>
          </a:p>
        </p:txBody>
      </p:sp>
      <p:sp>
        <p:nvSpPr>
          <p:cNvPr id="89" name="正方形/長方形 134">
            <a:extLst>
              <a:ext uri="{FF2B5EF4-FFF2-40B4-BE49-F238E27FC236}">
                <a16:creationId xmlns:a16="http://schemas.microsoft.com/office/drawing/2014/main" id="{47C95B42-DEEA-C900-3533-3779CF6F4CCA}"/>
              </a:ext>
            </a:extLst>
          </p:cNvPr>
          <p:cNvSpPr/>
          <p:nvPr/>
        </p:nvSpPr>
        <p:spPr bwMode="auto">
          <a:xfrm>
            <a:off x="8494183" y="2826777"/>
            <a:ext cx="1420809" cy="146175"/>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結果・解説</a:t>
            </a:r>
            <a:endParaRPr lang="en-US" sz="800">
              <a:solidFill>
                <a:srgbClr val="575757"/>
              </a:solidFill>
              <a:latin typeface="Trebuchet MS" panose="020B0603020202020204" pitchFamily="34" charset="0"/>
              <a:ea typeface="Meiryo UI" panose="020B0604030504040204" pitchFamily="50" charset="-128"/>
            </a:endParaRPr>
          </a:p>
        </p:txBody>
      </p:sp>
      <p:sp>
        <p:nvSpPr>
          <p:cNvPr id="90" name="正方形/長方形 134">
            <a:extLst>
              <a:ext uri="{FF2B5EF4-FFF2-40B4-BE49-F238E27FC236}">
                <a16:creationId xmlns:a16="http://schemas.microsoft.com/office/drawing/2014/main" id="{4274FDF2-E3A5-C912-96AA-0103E3B131A0}"/>
              </a:ext>
            </a:extLst>
          </p:cNvPr>
          <p:cNvSpPr/>
          <p:nvPr/>
        </p:nvSpPr>
        <p:spPr bwMode="auto">
          <a:xfrm>
            <a:off x="10106021" y="2826777"/>
            <a:ext cx="1420809" cy="146175"/>
          </a:xfrm>
          <a:prstGeom prst="rect">
            <a:avLst/>
          </a:prstGeom>
          <a:solidFill>
            <a:srgbClr val="30C1D7"/>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FFFFFF"/>
                </a:solidFill>
                <a:latin typeface="Trebuchet MS" panose="020B0603020202020204" pitchFamily="34" charset="0"/>
                <a:ea typeface="Meiryo UI" panose="020B0604030504040204" pitchFamily="50" charset="-128"/>
              </a:rPr>
              <a:t>会員化促進案内</a:t>
            </a:r>
            <a:endParaRPr lang="en-US" sz="800">
              <a:solidFill>
                <a:srgbClr val="FFFFFF"/>
              </a:solidFill>
              <a:latin typeface="Trebuchet MS" panose="020B0603020202020204" pitchFamily="34" charset="0"/>
              <a:ea typeface="Meiryo UI" panose="020B0604030504040204" pitchFamily="50" charset="-128"/>
            </a:endParaRPr>
          </a:p>
        </p:txBody>
      </p:sp>
      <p:cxnSp>
        <p:nvCxnSpPr>
          <p:cNvPr id="92" name="直線矢印コネクタ 77">
            <a:extLst>
              <a:ext uri="{FF2B5EF4-FFF2-40B4-BE49-F238E27FC236}">
                <a16:creationId xmlns:a16="http://schemas.microsoft.com/office/drawing/2014/main" id="{47387FC5-36B5-E76D-A560-362CA27D61DD}"/>
              </a:ext>
            </a:extLst>
          </p:cNvPr>
          <p:cNvCxnSpPr>
            <a:cxnSpLocks/>
            <a:stCxn id="87" idx="2"/>
            <a:endCxn id="88" idx="1"/>
          </p:cNvCxnSpPr>
          <p:nvPr/>
        </p:nvCxnSpPr>
        <p:spPr>
          <a:xfrm rot="16200000" flipH="1">
            <a:off x="6868723" y="2711674"/>
            <a:ext cx="128555"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93" name="Straight Arrow Connector 92">
            <a:extLst>
              <a:ext uri="{FF2B5EF4-FFF2-40B4-BE49-F238E27FC236}">
                <a16:creationId xmlns:a16="http://schemas.microsoft.com/office/drawing/2014/main" id="{F0C3685F-9AA8-4AC0-C1ED-D173E9E807AA}"/>
              </a:ext>
            </a:extLst>
          </p:cNvPr>
          <p:cNvCxnSpPr>
            <a:cxnSpLocks/>
            <a:stCxn id="88" idx="3"/>
            <a:endCxn id="89" idx="1"/>
          </p:cNvCxnSpPr>
          <p:nvPr/>
        </p:nvCxnSpPr>
        <p:spPr>
          <a:xfrm>
            <a:off x="8240922" y="2899865"/>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94" name="Straight Arrow Connector 93">
            <a:extLst>
              <a:ext uri="{FF2B5EF4-FFF2-40B4-BE49-F238E27FC236}">
                <a16:creationId xmlns:a16="http://schemas.microsoft.com/office/drawing/2014/main" id="{D9F9475A-371F-A586-6915-6B0FC4CB65DD}"/>
              </a:ext>
            </a:extLst>
          </p:cNvPr>
          <p:cNvCxnSpPr>
            <a:cxnSpLocks/>
            <a:stCxn id="89" idx="3"/>
            <a:endCxn id="90" idx="1"/>
          </p:cNvCxnSpPr>
          <p:nvPr/>
        </p:nvCxnSpPr>
        <p:spPr>
          <a:xfrm>
            <a:off x="9914992" y="2899865"/>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90" name="正方形/長方形 134">
            <a:extLst>
              <a:ext uri="{FF2B5EF4-FFF2-40B4-BE49-F238E27FC236}">
                <a16:creationId xmlns:a16="http://schemas.microsoft.com/office/drawing/2014/main" id="{98E6D5D2-244C-7317-59BC-FF20A20D34E2}"/>
              </a:ext>
            </a:extLst>
          </p:cNvPr>
          <p:cNvSpPr/>
          <p:nvPr/>
        </p:nvSpPr>
        <p:spPr bwMode="auto">
          <a:xfrm>
            <a:off x="6025415" y="3431557"/>
            <a:ext cx="5804634" cy="1181623"/>
          </a:xfrm>
          <a:prstGeom prst="rect">
            <a:avLst/>
          </a:prstGeom>
          <a:solidFill>
            <a:schemeClr val="accent1">
              <a:lumMod val="20000"/>
              <a:lumOff val="80000"/>
            </a:scheme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algn="r">
              <a:defRPr/>
            </a:pPr>
            <a:r>
              <a:rPr lang="en-US" altLang="ja-JP" sz="800">
                <a:solidFill>
                  <a:srgbClr val="575757"/>
                </a:solidFill>
                <a:latin typeface="Trebuchet MS" panose="020B0603020202020204" pitchFamily="34" charset="0"/>
                <a:ea typeface="Meiryo UI" panose="020B0604030504040204" pitchFamily="50" charset="-128"/>
              </a:rPr>
              <a:t>IPA</a:t>
            </a:r>
            <a:r>
              <a:rPr lang="ja-JP" altLang="en-US" sz="800">
                <a:solidFill>
                  <a:srgbClr val="575757"/>
                </a:solidFill>
                <a:latin typeface="Trebuchet MS" panose="020B0603020202020204" pitchFamily="34" charset="0"/>
                <a:ea typeface="Meiryo UI" panose="020B0604030504040204" pitchFamily="50" charset="-128"/>
              </a:rPr>
              <a:t>コンテンツ・お知らせ</a:t>
            </a:r>
            <a:endParaRPr lang="en-US" sz="800">
              <a:solidFill>
                <a:srgbClr val="575757"/>
              </a:solidFill>
              <a:latin typeface="Trebuchet MS" panose="020B0603020202020204" pitchFamily="34" charset="0"/>
              <a:ea typeface="Meiryo UI" panose="020B0604030504040204" pitchFamily="50" charset="-128"/>
            </a:endParaRPr>
          </a:p>
        </p:txBody>
      </p:sp>
      <p:sp>
        <p:nvSpPr>
          <p:cNvPr id="272" name="正方形/長方形 134">
            <a:extLst>
              <a:ext uri="{FF2B5EF4-FFF2-40B4-BE49-F238E27FC236}">
                <a16:creationId xmlns:a16="http://schemas.microsoft.com/office/drawing/2014/main" id="{5A1AFD19-CD08-E5C9-C785-9E3D1BFE18E7}"/>
              </a:ext>
            </a:extLst>
          </p:cNvPr>
          <p:cNvSpPr/>
          <p:nvPr/>
        </p:nvSpPr>
        <p:spPr bwMode="auto">
          <a:xfrm>
            <a:off x="6239473" y="3494773"/>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IPA</a:t>
            </a:r>
            <a:r>
              <a:rPr lang="ja-JP" altLang="en-US" sz="800">
                <a:solidFill>
                  <a:srgbClr val="575757"/>
                </a:solidFill>
                <a:latin typeface="Trebuchet MS" panose="020B0603020202020204" pitchFamily="34" charset="0"/>
                <a:ea typeface="Meiryo UI" panose="020B0604030504040204" pitchFamily="50" charset="-128"/>
              </a:rPr>
              <a:t>コンテンツ・お知らせ</a:t>
            </a:r>
            <a:endParaRPr lang="en-US" sz="800">
              <a:solidFill>
                <a:srgbClr val="575757"/>
              </a:solidFill>
              <a:latin typeface="Trebuchet MS" panose="020B0603020202020204" pitchFamily="34" charset="0"/>
              <a:ea typeface="Meiryo UI" panose="020B0604030504040204" pitchFamily="50" charset="-128"/>
            </a:endParaRPr>
          </a:p>
        </p:txBody>
      </p:sp>
      <p:sp>
        <p:nvSpPr>
          <p:cNvPr id="274" name="正方形/長方形 134">
            <a:extLst>
              <a:ext uri="{FF2B5EF4-FFF2-40B4-BE49-F238E27FC236}">
                <a16:creationId xmlns:a16="http://schemas.microsoft.com/office/drawing/2014/main" id="{D54F2812-2C6D-EA5B-49EA-4340526BE522}"/>
              </a:ext>
            </a:extLst>
          </p:cNvPr>
          <p:cNvSpPr/>
          <p:nvPr/>
        </p:nvSpPr>
        <p:spPr bwMode="auto">
          <a:xfrm>
            <a:off x="7056914" y="369951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マナビ</a:t>
            </a:r>
            <a:r>
              <a:rPr lang="en-US" altLang="ja-JP" sz="800">
                <a:solidFill>
                  <a:srgbClr val="575757"/>
                </a:solidFill>
                <a:latin typeface="Trebuchet MS" panose="020B0603020202020204" pitchFamily="34" charset="0"/>
                <a:ea typeface="Meiryo UI" panose="020B0604030504040204" pitchFamily="50" charset="-128"/>
              </a:rPr>
              <a:t>DX</a:t>
            </a:r>
            <a:r>
              <a:rPr lang="ja-JP" altLang="en-US" sz="800">
                <a:solidFill>
                  <a:srgbClr val="575757"/>
                </a:solidFill>
                <a:latin typeface="Trebuchet MS" panose="020B0603020202020204" pitchFamily="34" charset="0"/>
                <a:ea typeface="Meiryo UI" panose="020B0604030504040204" pitchFamily="50" charset="-128"/>
              </a:rPr>
              <a:t>とは</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78" name="直線矢印コネクタ 77">
            <a:extLst>
              <a:ext uri="{FF2B5EF4-FFF2-40B4-BE49-F238E27FC236}">
                <a16:creationId xmlns:a16="http://schemas.microsoft.com/office/drawing/2014/main" id="{27BBCF8F-D1BF-2942-9E86-C0E3B282931F}"/>
              </a:ext>
            </a:extLst>
          </p:cNvPr>
          <p:cNvCxnSpPr>
            <a:cxnSpLocks/>
            <a:stCxn id="272" idx="2"/>
            <a:endCxn id="274" idx="1"/>
          </p:cNvCxnSpPr>
          <p:nvPr/>
        </p:nvCxnSpPr>
        <p:spPr>
          <a:xfrm rot="16200000" flipH="1">
            <a:off x="6867734" y="3584548"/>
            <a:ext cx="130532"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96" name="正方形/長方形 134">
            <a:extLst>
              <a:ext uri="{FF2B5EF4-FFF2-40B4-BE49-F238E27FC236}">
                <a16:creationId xmlns:a16="http://schemas.microsoft.com/office/drawing/2014/main" id="{88A03A46-84F2-4284-BA9E-F2608B960411}"/>
              </a:ext>
            </a:extLst>
          </p:cNvPr>
          <p:cNvSpPr/>
          <p:nvPr/>
        </p:nvSpPr>
        <p:spPr bwMode="auto">
          <a:xfrm>
            <a:off x="6036825" y="1698058"/>
            <a:ext cx="5804635" cy="792000"/>
          </a:xfrm>
          <a:prstGeom prst="rect">
            <a:avLst/>
          </a:prstGeom>
          <a:solidFill>
            <a:srgbClr val="EBC5D0"/>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学習コンテンツ</a:t>
            </a:r>
            <a:endParaRPr lang="en-US" sz="800">
              <a:solidFill>
                <a:srgbClr val="575757"/>
              </a:solidFill>
              <a:latin typeface="Trebuchet MS" panose="020B0603020202020204" pitchFamily="34" charset="0"/>
              <a:ea typeface="Meiryo UI" panose="020B0604030504040204" pitchFamily="50" charset="-128"/>
            </a:endParaRPr>
          </a:p>
        </p:txBody>
      </p:sp>
      <p:sp>
        <p:nvSpPr>
          <p:cNvPr id="349" name="正方形/長方形 134">
            <a:extLst>
              <a:ext uri="{FF2B5EF4-FFF2-40B4-BE49-F238E27FC236}">
                <a16:creationId xmlns:a16="http://schemas.microsoft.com/office/drawing/2014/main" id="{C12EA3F2-B9CE-CE76-FA53-F04E0BB25E65}"/>
              </a:ext>
            </a:extLst>
          </p:cNvPr>
          <p:cNvSpPr/>
          <p:nvPr/>
        </p:nvSpPr>
        <p:spPr bwMode="auto">
          <a:xfrm>
            <a:off x="6239473" y="1749866"/>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学習コンテンツ</a:t>
            </a:r>
            <a:endParaRPr lang="en-US" sz="800">
              <a:solidFill>
                <a:srgbClr val="575757"/>
              </a:solidFill>
              <a:latin typeface="Trebuchet MS" panose="020B0603020202020204" pitchFamily="34" charset="0"/>
              <a:ea typeface="Meiryo UI" panose="020B0604030504040204" pitchFamily="50" charset="-128"/>
            </a:endParaRPr>
          </a:p>
        </p:txBody>
      </p:sp>
      <p:sp>
        <p:nvSpPr>
          <p:cNvPr id="350" name="正方形/長方形 134">
            <a:extLst>
              <a:ext uri="{FF2B5EF4-FFF2-40B4-BE49-F238E27FC236}">
                <a16:creationId xmlns:a16="http://schemas.microsoft.com/office/drawing/2014/main" id="{1E2CF9C9-1724-FA95-66EB-5D7206F714AB}"/>
              </a:ext>
            </a:extLst>
          </p:cNvPr>
          <p:cNvSpPr/>
          <p:nvPr/>
        </p:nvSpPr>
        <p:spPr bwMode="auto">
          <a:xfrm>
            <a:off x="7056914" y="195460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51" name="直線矢印コネクタ 77">
            <a:extLst>
              <a:ext uri="{FF2B5EF4-FFF2-40B4-BE49-F238E27FC236}">
                <a16:creationId xmlns:a16="http://schemas.microsoft.com/office/drawing/2014/main" id="{5884B6FB-51D7-2441-16ED-6FD5173229AC}"/>
              </a:ext>
            </a:extLst>
          </p:cNvPr>
          <p:cNvCxnSpPr>
            <a:cxnSpLocks/>
            <a:stCxn id="349" idx="2"/>
            <a:endCxn id="350" idx="1"/>
          </p:cNvCxnSpPr>
          <p:nvPr/>
        </p:nvCxnSpPr>
        <p:spPr>
          <a:xfrm rot="16200000" flipH="1">
            <a:off x="6867734" y="1839641"/>
            <a:ext cx="130532"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360" name="正方形/長方形 134">
            <a:extLst>
              <a:ext uri="{FF2B5EF4-FFF2-40B4-BE49-F238E27FC236}">
                <a16:creationId xmlns:a16="http://schemas.microsoft.com/office/drawing/2014/main" id="{6F2395E6-530D-4FC3-486C-C403CF2F0105}"/>
              </a:ext>
            </a:extLst>
          </p:cNvPr>
          <p:cNvSpPr/>
          <p:nvPr/>
        </p:nvSpPr>
        <p:spPr bwMode="auto">
          <a:xfrm>
            <a:off x="8494183" y="1954609"/>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詳細</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61" name="Straight Arrow Connector 360">
            <a:extLst>
              <a:ext uri="{FF2B5EF4-FFF2-40B4-BE49-F238E27FC236}">
                <a16:creationId xmlns:a16="http://schemas.microsoft.com/office/drawing/2014/main" id="{1F04C20A-A225-26CA-14D0-2D46387985BA}"/>
              </a:ext>
            </a:extLst>
          </p:cNvPr>
          <p:cNvCxnSpPr>
            <a:cxnSpLocks/>
            <a:stCxn id="350" idx="3"/>
            <a:endCxn id="360" idx="1"/>
          </p:cNvCxnSpPr>
          <p:nvPr/>
        </p:nvCxnSpPr>
        <p:spPr>
          <a:xfrm>
            <a:off x="8240922" y="2028821"/>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6" name="正方形/長方形 134">
            <a:extLst>
              <a:ext uri="{FF2B5EF4-FFF2-40B4-BE49-F238E27FC236}">
                <a16:creationId xmlns:a16="http://schemas.microsoft.com/office/drawing/2014/main" id="{388DB260-470B-DB88-5A77-49C554F7E995}"/>
              </a:ext>
            </a:extLst>
          </p:cNvPr>
          <p:cNvSpPr/>
          <p:nvPr/>
        </p:nvSpPr>
        <p:spPr bwMode="auto">
          <a:xfrm>
            <a:off x="7056914" y="109879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DSS</a:t>
            </a:r>
            <a:r>
              <a:rPr lang="ja-JP" altLang="en-US" sz="800">
                <a:solidFill>
                  <a:srgbClr val="575757"/>
                </a:solidFill>
                <a:latin typeface="Trebuchet MS" panose="020B0603020202020204" pitchFamily="34" charset="0"/>
                <a:ea typeface="Meiryo UI" panose="020B0604030504040204" pitchFamily="50" charset="-128"/>
              </a:rPr>
              <a:t>準拠資格一覧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 name="直線矢印コネクタ 77">
            <a:extLst>
              <a:ext uri="{FF2B5EF4-FFF2-40B4-BE49-F238E27FC236}">
                <a16:creationId xmlns:a16="http://schemas.microsoft.com/office/drawing/2014/main" id="{EE189DB0-BD4D-8776-A3AA-96A631F7E474}"/>
              </a:ext>
            </a:extLst>
          </p:cNvPr>
          <p:cNvCxnSpPr>
            <a:cxnSpLocks/>
            <a:stCxn id="249" idx="2"/>
            <a:endCxn id="6" idx="1"/>
          </p:cNvCxnSpPr>
          <p:nvPr/>
        </p:nvCxnSpPr>
        <p:spPr>
          <a:xfrm rot="16200000" flipH="1">
            <a:off x="6867734" y="983827"/>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5" name="直線矢印コネクタ 77">
            <a:extLst>
              <a:ext uri="{FF2B5EF4-FFF2-40B4-BE49-F238E27FC236}">
                <a16:creationId xmlns:a16="http://schemas.microsoft.com/office/drawing/2014/main" id="{CB2154F3-7857-5E98-4E00-1D367E0ACCF0}"/>
              </a:ext>
            </a:extLst>
          </p:cNvPr>
          <p:cNvCxnSpPr>
            <a:cxnSpLocks/>
            <a:stCxn id="18" idx="2"/>
            <a:endCxn id="53" idx="1"/>
          </p:cNvCxnSpPr>
          <p:nvPr/>
        </p:nvCxnSpPr>
        <p:spPr>
          <a:xfrm rot="16200000" flipH="1">
            <a:off x="603210" y="2051235"/>
            <a:ext cx="1241261" cy="493650"/>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3" name="直線矢印コネクタ 77">
            <a:extLst>
              <a:ext uri="{FF2B5EF4-FFF2-40B4-BE49-F238E27FC236}">
                <a16:creationId xmlns:a16="http://schemas.microsoft.com/office/drawing/2014/main" id="{B7D5C03B-BD3D-98D8-08CE-15E2640E6CA4}"/>
              </a:ext>
            </a:extLst>
          </p:cNvPr>
          <p:cNvCxnSpPr>
            <a:cxnSpLocks/>
            <a:endCxn id="44" idx="1"/>
          </p:cNvCxnSpPr>
          <p:nvPr/>
        </p:nvCxnSpPr>
        <p:spPr>
          <a:xfrm rot="16200000" flipH="1">
            <a:off x="703819" y="2912558"/>
            <a:ext cx="1040040" cy="493652"/>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6" name="直線矢印コネクタ 77">
            <a:extLst>
              <a:ext uri="{FF2B5EF4-FFF2-40B4-BE49-F238E27FC236}">
                <a16:creationId xmlns:a16="http://schemas.microsoft.com/office/drawing/2014/main" id="{0EA14D0B-7D52-1396-1496-BEA4C58B18AF}"/>
              </a:ext>
            </a:extLst>
          </p:cNvPr>
          <p:cNvCxnSpPr>
            <a:cxnSpLocks/>
            <a:endCxn id="179" idx="1"/>
          </p:cNvCxnSpPr>
          <p:nvPr/>
        </p:nvCxnSpPr>
        <p:spPr>
          <a:xfrm rot="16200000" flipH="1">
            <a:off x="257370" y="3292634"/>
            <a:ext cx="1932938" cy="493651"/>
          </a:xfrm>
          <a:prstGeom prst="bentConnector2">
            <a:avLst/>
          </a:prstGeom>
          <a:noFill/>
          <a:ln w="9525" cap="flat" cmpd="sng" algn="ctr">
            <a:solidFill>
              <a:srgbClr val="6E6F73"/>
            </a:solidFill>
            <a:prstDash val="solid"/>
            <a:round/>
            <a:headEnd type="none" w="med" len="med"/>
            <a:tailEnd type="triangle" w="med" len="med"/>
          </a:ln>
          <a:effectLst/>
        </p:spPr>
      </p:cxnSp>
      <p:sp>
        <p:nvSpPr>
          <p:cNvPr id="38" name="正方形/長方形 134">
            <a:extLst>
              <a:ext uri="{FF2B5EF4-FFF2-40B4-BE49-F238E27FC236}">
                <a16:creationId xmlns:a16="http://schemas.microsoft.com/office/drawing/2014/main" id="{E725A6BF-29A9-761D-6F54-97A559329429}"/>
              </a:ext>
            </a:extLst>
          </p:cNvPr>
          <p:cNvSpPr/>
          <p:nvPr/>
        </p:nvSpPr>
        <p:spPr bwMode="auto">
          <a:xfrm>
            <a:off x="246186" y="5011215"/>
            <a:ext cx="5142092" cy="720000"/>
          </a:xfrm>
          <a:prstGeom prst="rect">
            <a:avLst/>
          </a:prstGeom>
          <a:solidFill>
            <a:schemeClr val="accent4">
              <a:lumMod val="20000"/>
              <a:lumOff val="80000"/>
            </a:scheme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r>
              <a:rPr lang="ja-JP" altLang="en-US" sz="800">
                <a:solidFill>
                  <a:srgbClr val="575757"/>
                </a:solidFill>
                <a:latin typeface="Trebuchet MS" panose="020B0603020202020204" pitchFamily="34" charset="0"/>
                <a:ea typeface="Meiryo UI" panose="020B0604030504040204" pitchFamily="50" charset="-128"/>
              </a:rPr>
              <a:t>事例</a:t>
            </a:r>
            <a:endParaRPr lang="en-US" sz="800">
              <a:solidFill>
                <a:srgbClr val="575757"/>
              </a:solidFill>
              <a:latin typeface="Trebuchet MS" panose="020B0603020202020204" pitchFamily="34" charset="0"/>
              <a:ea typeface="Meiryo UI" panose="020B0604030504040204" pitchFamily="50" charset="-128"/>
            </a:endParaRPr>
          </a:p>
        </p:txBody>
      </p:sp>
      <p:sp>
        <p:nvSpPr>
          <p:cNvPr id="41" name="正方形/長方形 134">
            <a:extLst>
              <a:ext uri="{FF2B5EF4-FFF2-40B4-BE49-F238E27FC236}">
                <a16:creationId xmlns:a16="http://schemas.microsoft.com/office/drawing/2014/main" id="{DF81E625-3E5A-4EC4-66AB-53FBAA9B6823}"/>
              </a:ext>
            </a:extLst>
          </p:cNvPr>
          <p:cNvSpPr/>
          <p:nvPr/>
        </p:nvSpPr>
        <p:spPr bwMode="auto">
          <a:xfrm>
            <a:off x="1470665" y="5086251"/>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事例</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42" name="直線矢印コネクタ 77">
            <a:extLst>
              <a:ext uri="{FF2B5EF4-FFF2-40B4-BE49-F238E27FC236}">
                <a16:creationId xmlns:a16="http://schemas.microsoft.com/office/drawing/2014/main" id="{C22166C1-F45D-9E0E-0058-6FE02AA07738}"/>
              </a:ext>
            </a:extLst>
          </p:cNvPr>
          <p:cNvCxnSpPr>
            <a:cxnSpLocks/>
            <a:stCxn id="18" idx="2"/>
            <a:endCxn id="41" idx="1"/>
          </p:cNvCxnSpPr>
          <p:nvPr/>
        </p:nvCxnSpPr>
        <p:spPr>
          <a:xfrm rot="16200000" flipH="1">
            <a:off x="-517676" y="3172121"/>
            <a:ext cx="3483033" cy="493650"/>
          </a:xfrm>
          <a:prstGeom prst="bentConnector2">
            <a:avLst/>
          </a:prstGeom>
          <a:noFill/>
          <a:ln w="9525" cap="flat" cmpd="sng" algn="ctr">
            <a:solidFill>
              <a:srgbClr val="6E6F73"/>
            </a:solidFill>
            <a:prstDash val="solid"/>
            <a:round/>
            <a:headEnd type="none" w="med" len="med"/>
            <a:tailEnd type="triangle" w="med" len="med"/>
          </a:ln>
          <a:effectLst/>
        </p:spPr>
      </p:cxnSp>
      <p:sp>
        <p:nvSpPr>
          <p:cNvPr id="54" name="正方形/長方形 134">
            <a:extLst>
              <a:ext uri="{FF2B5EF4-FFF2-40B4-BE49-F238E27FC236}">
                <a16:creationId xmlns:a16="http://schemas.microsoft.com/office/drawing/2014/main" id="{D8EB09D2-ADF5-61E1-2F89-31AE30B5EE68}"/>
              </a:ext>
            </a:extLst>
          </p:cNvPr>
          <p:cNvSpPr/>
          <p:nvPr/>
        </p:nvSpPr>
        <p:spPr bwMode="auto">
          <a:xfrm>
            <a:off x="246186" y="5829581"/>
            <a:ext cx="5142091" cy="298982"/>
          </a:xfrm>
          <a:prstGeom prst="rect">
            <a:avLst/>
          </a:prstGeom>
          <a:solidFill>
            <a:schemeClr val="accent3">
              <a:lumMod val="20000"/>
              <a:lumOff val="80000"/>
            </a:scheme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FAQ</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85" name="正方形/長方形 134">
            <a:extLst>
              <a:ext uri="{FF2B5EF4-FFF2-40B4-BE49-F238E27FC236}">
                <a16:creationId xmlns:a16="http://schemas.microsoft.com/office/drawing/2014/main" id="{93DD45D5-E978-63F1-B337-34DDE413FDE0}"/>
              </a:ext>
            </a:extLst>
          </p:cNvPr>
          <p:cNvSpPr/>
          <p:nvPr/>
        </p:nvSpPr>
        <p:spPr bwMode="auto">
          <a:xfrm>
            <a:off x="246186" y="6192344"/>
            <a:ext cx="5142091" cy="311712"/>
          </a:xfrm>
          <a:prstGeom prst="rect">
            <a:avLst/>
          </a:prstGeom>
          <a:solidFill>
            <a:srgbClr val="3EAD92">
              <a:lumMod val="60000"/>
              <a:lumOff val="40000"/>
            </a:srgb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コンテンツプロバイダ情報</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8" name="正方形/長方形 134">
            <a:extLst>
              <a:ext uri="{FF2B5EF4-FFF2-40B4-BE49-F238E27FC236}">
                <a16:creationId xmlns:a16="http://schemas.microsoft.com/office/drawing/2014/main" id="{128AD3DE-CA8F-793C-EC67-9DDC97850ABA}"/>
              </a:ext>
            </a:extLst>
          </p:cNvPr>
          <p:cNvSpPr/>
          <p:nvPr/>
        </p:nvSpPr>
        <p:spPr bwMode="auto">
          <a:xfrm>
            <a:off x="6025415" y="4740117"/>
            <a:ext cx="5804634" cy="720000"/>
          </a:xfrm>
          <a:prstGeom prst="rect">
            <a:avLst/>
          </a:prstGeom>
          <a:solidFill>
            <a:schemeClr val="tx1">
              <a:lumMod val="20000"/>
              <a:lumOff val="80000"/>
            </a:scheme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algn="r">
              <a:defRPr/>
            </a:pPr>
            <a:r>
              <a:rPr lang="ja-JP" altLang="en-US" sz="800">
                <a:solidFill>
                  <a:srgbClr val="575757"/>
                </a:solidFill>
                <a:latin typeface="Trebuchet MS" panose="020B0603020202020204" pitchFamily="34" charset="0"/>
                <a:ea typeface="Meiryo UI" panose="020B0604030504040204" pitchFamily="50" charset="-128"/>
              </a:rPr>
              <a:t>機能・サービス紹介</a:t>
            </a:r>
            <a:endParaRPr lang="en-US" sz="800">
              <a:solidFill>
                <a:srgbClr val="575757"/>
              </a:solidFill>
              <a:latin typeface="Trebuchet MS" panose="020B0603020202020204" pitchFamily="34" charset="0"/>
              <a:ea typeface="Meiryo UI" panose="020B0604030504040204" pitchFamily="50" charset="-128"/>
            </a:endParaRPr>
          </a:p>
        </p:txBody>
      </p:sp>
      <p:sp>
        <p:nvSpPr>
          <p:cNvPr id="9" name="正方形/長方形 134">
            <a:extLst>
              <a:ext uri="{FF2B5EF4-FFF2-40B4-BE49-F238E27FC236}">
                <a16:creationId xmlns:a16="http://schemas.microsoft.com/office/drawing/2014/main" id="{8C904100-B1E8-48A9-15B8-0F1BF682CA27}"/>
              </a:ext>
            </a:extLst>
          </p:cNvPr>
          <p:cNvSpPr/>
          <p:nvPr/>
        </p:nvSpPr>
        <p:spPr bwMode="auto">
          <a:xfrm>
            <a:off x="6025415" y="5556572"/>
            <a:ext cx="5804634" cy="914077"/>
          </a:xfrm>
          <a:prstGeom prst="rect">
            <a:avLst/>
          </a:prstGeom>
          <a:solidFill>
            <a:schemeClr val="accent4"/>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申し込み</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31" name="正方形/長方形 134">
            <a:extLst>
              <a:ext uri="{FF2B5EF4-FFF2-40B4-BE49-F238E27FC236}">
                <a16:creationId xmlns:a16="http://schemas.microsoft.com/office/drawing/2014/main" id="{8C21172C-3E30-76A7-E355-F86EE330503E}"/>
              </a:ext>
            </a:extLst>
          </p:cNvPr>
          <p:cNvSpPr/>
          <p:nvPr/>
        </p:nvSpPr>
        <p:spPr bwMode="auto">
          <a:xfrm>
            <a:off x="6239473" y="4792825"/>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機能・サービス紹介</a:t>
            </a:r>
            <a:endParaRPr lang="en-US" sz="800">
              <a:solidFill>
                <a:srgbClr val="575757"/>
              </a:solidFill>
              <a:latin typeface="Trebuchet MS" panose="020B0603020202020204" pitchFamily="34" charset="0"/>
              <a:ea typeface="Meiryo UI" panose="020B0604030504040204" pitchFamily="50" charset="-128"/>
            </a:endParaRPr>
          </a:p>
        </p:txBody>
      </p:sp>
      <p:sp>
        <p:nvSpPr>
          <p:cNvPr id="32" name="正方形/長方形 134">
            <a:extLst>
              <a:ext uri="{FF2B5EF4-FFF2-40B4-BE49-F238E27FC236}">
                <a16:creationId xmlns:a16="http://schemas.microsoft.com/office/drawing/2014/main" id="{FC64474C-9DB3-4D8A-7F3F-1CF7D33A6A40}"/>
              </a:ext>
            </a:extLst>
          </p:cNvPr>
          <p:cNvSpPr/>
          <p:nvPr/>
        </p:nvSpPr>
        <p:spPr bwMode="auto">
          <a:xfrm>
            <a:off x="7056914" y="4997568"/>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機能・サービス・価格紹介</a:t>
            </a:r>
            <a:endParaRPr lang="en-US" sz="800">
              <a:solidFill>
                <a:srgbClr val="575757"/>
              </a:solidFill>
              <a:latin typeface="Trebuchet MS" panose="020B0603020202020204" pitchFamily="34" charset="0"/>
              <a:ea typeface="Meiryo UI" panose="020B0604030504040204" pitchFamily="50" charset="-128"/>
            </a:endParaRPr>
          </a:p>
        </p:txBody>
      </p:sp>
      <p:sp>
        <p:nvSpPr>
          <p:cNvPr id="33" name="正方形/長方形 134">
            <a:extLst>
              <a:ext uri="{FF2B5EF4-FFF2-40B4-BE49-F238E27FC236}">
                <a16:creationId xmlns:a16="http://schemas.microsoft.com/office/drawing/2014/main" id="{51B0BD99-2E0E-C234-1F39-D853A82815CD}"/>
              </a:ext>
            </a:extLst>
          </p:cNvPr>
          <p:cNvSpPr/>
          <p:nvPr/>
        </p:nvSpPr>
        <p:spPr bwMode="auto">
          <a:xfrm>
            <a:off x="8494183" y="4997568"/>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資料ダウンロード</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5" name="直線矢印コネクタ 77">
            <a:extLst>
              <a:ext uri="{FF2B5EF4-FFF2-40B4-BE49-F238E27FC236}">
                <a16:creationId xmlns:a16="http://schemas.microsoft.com/office/drawing/2014/main" id="{A13AD378-FFAE-F0FA-2C23-5B70B9F8E350}"/>
              </a:ext>
            </a:extLst>
          </p:cNvPr>
          <p:cNvCxnSpPr>
            <a:cxnSpLocks/>
            <a:stCxn id="31" idx="2"/>
            <a:endCxn id="32" idx="1"/>
          </p:cNvCxnSpPr>
          <p:nvPr/>
        </p:nvCxnSpPr>
        <p:spPr>
          <a:xfrm rot="16200000" flipH="1">
            <a:off x="6867734" y="4882600"/>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37" name="Straight Arrow Connector 36">
            <a:extLst>
              <a:ext uri="{FF2B5EF4-FFF2-40B4-BE49-F238E27FC236}">
                <a16:creationId xmlns:a16="http://schemas.microsoft.com/office/drawing/2014/main" id="{D0FB0E32-0F26-0D4D-6193-6490E0690C77}"/>
              </a:ext>
            </a:extLst>
          </p:cNvPr>
          <p:cNvCxnSpPr>
            <a:cxnSpLocks/>
            <a:stCxn id="32" idx="3"/>
            <a:endCxn id="33" idx="1"/>
          </p:cNvCxnSpPr>
          <p:nvPr/>
        </p:nvCxnSpPr>
        <p:spPr>
          <a:xfrm>
            <a:off x="8240922" y="5071780"/>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43" name="正方形/長方形 134">
            <a:extLst>
              <a:ext uri="{FF2B5EF4-FFF2-40B4-BE49-F238E27FC236}">
                <a16:creationId xmlns:a16="http://schemas.microsoft.com/office/drawing/2014/main" id="{4C5F10FF-8426-B7D8-CA8F-5EA8560ACAC7}"/>
              </a:ext>
            </a:extLst>
          </p:cNvPr>
          <p:cNvSpPr/>
          <p:nvPr/>
        </p:nvSpPr>
        <p:spPr bwMode="auto">
          <a:xfrm>
            <a:off x="6239473" y="5657062"/>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申し込み</a:t>
            </a:r>
            <a:endParaRPr lang="en-US" sz="800">
              <a:solidFill>
                <a:srgbClr val="575757"/>
              </a:solidFill>
              <a:latin typeface="Trebuchet MS" panose="020B0603020202020204" pitchFamily="34" charset="0"/>
              <a:ea typeface="Meiryo UI" panose="020B0604030504040204" pitchFamily="50" charset="-128"/>
            </a:endParaRPr>
          </a:p>
        </p:txBody>
      </p:sp>
      <p:sp>
        <p:nvSpPr>
          <p:cNvPr id="45" name="正方形/長方形 134">
            <a:extLst>
              <a:ext uri="{FF2B5EF4-FFF2-40B4-BE49-F238E27FC236}">
                <a16:creationId xmlns:a16="http://schemas.microsoft.com/office/drawing/2014/main" id="{8FEE417B-9860-734F-AC39-086E7B2343CB}"/>
              </a:ext>
            </a:extLst>
          </p:cNvPr>
          <p:cNvSpPr/>
          <p:nvPr/>
        </p:nvSpPr>
        <p:spPr bwMode="auto">
          <a:xfrm>
            <a:off x="7056914" y="586180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個人のお客様</a:t>
            </a:r>
            <a:endParaRPr lang="en-US" sz="800">
              <a:solidFill>
                <a:srgbClr val="575757"/>
              </a:solidFill>
              <a:latin typeface="Trebuchet MS" panose="020B0603020202020204" pitchFamily="34" charset="0"/>
              <a:ea typeface="Meiryo UI" panose="020B0604030504040204" pitchFamily="50" charset="-128"/>
            </a:endParaRPr>
          </a:p>
        </p:txBody>
      </p:sp>
      <p:sp>
        <p:nvSpPr>
          <p:cNvPr id="47" name="正方形/長方形 134">
            <a:extLst>
              <a:ext uri="{FF2B5EF4-FFF2-40B4-BE49-F238E27FC236}">
                <a16:creationId xmlns:a16="http://schemas.microsoft.com/office/drawing/2014/main" id="{33BB5ADE-6026-B3F8-4DDB-2D23645CABA2}"/>
              </a:ext>
            </a:extLst>
          </p:cNvPr>
          <p:cNvSpPr/>
          <p:nvPr/>
        </p:nvSpPr>
        <p:spPr bwMode="auto">
          <a:xfrm>
            <a:off x="8494183" y="5861805"/>
            <a:ext cx="1420809" cy="148423"/>
          </a:xfrm>
          <a:prstGeom prst="rect">
            <a:avLst/>
          </a:prstGeom>
          <a:solidFill>
            <a:srgbClr val="FFFFFF"/>
          </a:solidFill>
          <a:ln w="9525" cap="flat" cmpd="sng" algn="ctr">
            <a:solidFill>
              <a:schemeClr val="bg1">
                <a:lumMod val="50000"/>
              </a:schemeClr>
            </a:solidFill>
            <a:prstDash val="dash"/>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会員向けポータルサインイン</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0" name="直線矢印コネクタ 77">
            <a:extLst>
              <a:ext uri="{FF2B5EF4-FFF2-40B4-BE49-F238E27FC236}">
                <a16:creationId xmlns:a16="http://schemas.microsoft.com/office/drawing/2014/main" id="{73438035-28BF-1BC8-C606-002C7CC5EA4B}"/>
              </a:ext>
            </a:extLst>
          </p:cNvPr>
          <p:cNvCxnSpPr>
            <a:cxnSpLocks/>
            <a:stCxn id="43" idx="2"/>
            <a:endCxn id="45" idx="1"/>
          </p:cNvCxnSpPr>
          <p:nvPr/>
        </p:nvCxnSpPr>
        <p:spPr>
          <a:xfrm rot="16200000" flipH="1">
            <a:off x="6867734" y="5746837"/>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52" name="Straight Arrow Connector 51">
            <a:extLst>
              <a:ext uri="{FF2B5EF4-FFF2-40B4-BE49-F238E27FC236}">
                <a16:creationId xmlns:a16="http://schemas.microsoft.com/office/drawing/2014/main" id="{765B9B61-C60F-90A9-FD23-5008D414E332}"/>
              </a:ext>
            </a:extLst>
          </p:cNvPr>
          <p:cNvCxnSpPr>
            <a:cxnSpLocks/>
            <a:stCxn id="45" idx="3"/>
            <a:endCxn id="47" idx="1"/>
          </p:cNvCxnSpPr>
          <p:nvPr/>
        </p:nvCxnSpPr>
        <p:spPr>
          <a:xfrm>
            <a:off x="8240922" y="5936017"/>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55" name="正方形/長方形 134">
            <a:extLst>
              <a:ext uri="{FF2B5EF4-FFF2-40B4-BE49-F238E27FC236}">
                <a16:creationId xmlns:a16="http://schemas.microsoft.com/office/drawing/2014/main" id="{12149B50-448B-E9BD-85FA-3F87CEF13B17}"/>
              </a:ext>
            </a:extLst>
          </p:cNvPr>
          <p:cNvSpPr/>
          <p:nvPr/>
        </p:nvSpPr>
        <p:spPr bwMode="auto">
          <a:xfrm>
            <a:off x="7056914" y="612056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法人のお客様</a:t>
            </a:r>
            <a:endParaRPr lang="en-US" sz="800">
              <a:solidFill>
                <a:srgbClr val="575757"/>
              </a:solidFill>
              <a:latin typeface="Trebuchet MS" panose="020B0603020202020204" pitchFamily="34" charset="0"/>
              <a:ea typeface="Meiryo UI" panose="020B0604030504040204" pitchFamily="50" charset="-128"/>
            </a:endParaRPr>
          </a:p>
        </p:txBody>
      </p:sp>
      <p:sp>
        <p:nvSpPr>
          <p:cNvPr id="56" name="正方形/長方形 134">
            <a:extLst>
              <a:ext uri="{FF2B5EF4-FFF2-40B4-BE49-F238E27FC236}">
                <a16:creationId xmlns:a16="http://schemas.microsoft.com/office/drawing/2014/main" id="{C28CEAF7-6FA1-5079-6C63-C8722E84E760}"/>
              </a:ext>
            </a:extLst>
          </p:cNvPr>
          <p:cNvSpPr/>
          <p:nvPr/>
        </p:nvSpPr>
        <p:spPr bwMode="auto">
          <a:xfrm>
            <a:off x="8494183" y="6120567"/>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申し込みフォーム</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7" name="直線矢印コネクタ 77">
            <a:extLst>
              <a:ext uri="{FF2B5EF4-FFF2-40B4-BE49-F238E27FC236}">
                <a16:creationId xmlns:a16="http://schemas.microsoft.com/office/drawing/2014/main" id="{16ABAE94-EE79-26F5-7468-A2DCC87127B4}"/>
              </a:ext>
            </a:extLst>
          </p:cNvPr>
          <p:cNvCxnSpPr>
            <a:cxnSpLocks/>
            <a:stCxn id="43" idx="2"/>
            <a:endCxn id="55" idx="1"/>
          </p:cNvCxnSpPr>
          <p:nvPr/>
        </p:nvCxnSpPr>
        <p:spPr>
          <a:xfrm rot="16200000" flipH="1">
            <a:off x="6738353" y="5876218"/>
            <a:ext cx="389294"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59" name="Straight Arrow Connector 58">
            <a:extLst>
              <a:ext uri="{FF2B5EF4-FFF2-40B4-BE49-F238E27FC236}">
                <a16:creationId xmlns:a16="http://schemas.microsoft.com/office/drawing/2014/main" id="{5C4D3174-7C01-1B98-5A42-8264A637D356}"/>
              </a:ext>
            </a:extLst>
          </p:cNvPr>
          <p:cNvCxnSpPr>
            <a:cxnSpLocks/>
            <a:stCxn id="55" idx="3"/>
            <a:endCxn id="56" idx="1"/>
          </p:cNvCxnSpPr>
          <p:nvPr/>
        </p:nvCxnSpPr>
        <p:spPr>
          <a:xfrm>
            <a:off x="8240922" y="6194779"/>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61" name="正方形/長方形 134">
            <a:extLst>
              <a:ext uri="{FF2B5EF4-FFF2-40B4-BE49-F238E27FC236}">
                <a16:creationId xmlns:a16="http://schemas.microsoft.com/office/drawing/2014/main" id="{3BDE167A-14F8-315B-66E2-EBE0BEF2105B}"/>
              </a:ext>
            </a:extLst>
          </p:cNvPr>
          <p:cNvSpPr/>
          <p:nvPr/>
        </p:nvSpPr>
        <p:spPr bwMode="auto">
          <a:xfrm>
            <a:off x="2288107" y="529424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記事</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独自記事</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62" name="直線矢印コネクタ 77">
            <a:extLst>
              <a:ext uri="{FF2B5EF4-FFF2-40B4-BE49-F238E27FC236}">
                <a16:creationId xmlns:a16="http://schemas.microsoft.com/office/drawing/2014/main" id="{381B4269-D4BC-4A94-4170-4CF1E20C423A}"/>
              </a:ext>
            </a:extLst>
          </p:cNvPr>
          <p:cNvCxnSpPr>
            <a:cxnSpLocks/>
            <a:endCxn id="61" idx="1"/>
          </p:cNvCxnSpPr>
          <p:nvPr/>
        </p:nvCxnSpPr>
        <p:spPr>
          <a:xfrm rot="16200000" flipH="1">
            <a:off x="2052296" y="5132641"/>
            <a:ext cx="120527"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66" name="正方形/長方形 134">
            <a:extLst>
              <a:ext uri="{FF2B5EF4-FFF2-40B4-BE49-F238E27FC236}">
                <a16:creationId xmlns:a16="http://schemas.microsoft.com/office/drawing/2014/main" id="{50A07B86-5E45-1C9F-31FC-02BFF0847FAA}"/>
              </a:ext>
            </a:extLst>
          </p:cNvPr>
          <p:cNvSpPr/>
          <p:nvPr/>
        </p:nvSpPr>
        <p:spPr bwMode="auto">
          <a:xfrm>
            <a:off x="2288107" y="549759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記事</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lang="ja-JP" altLang="en-US" sz="800">
                <a:solidFill>
                  <a:srgbClr val="575757"/>
                </a:solidFill>
                <a:latin typeface="Trebuchet MS" panose="020B0603020202020204" pitchFamily="34" charset="0"/>
                <a:ea typeface="Meiryo UI" panose="020B0604030504040204" pitchFamily="50" charset="-128"/>
              </a:rPr>
              <a:t>外部</a:t>
            </a: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記事</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68" name="直線矢印コネクタ 77">
            <a:extLst>
              <a:ext uri="{FF2B5EF4-FFF2-40B4-BE49-F238E27FC236}">
                <a16:creationId xmlns:a16="http://schemas.microsoft.com/office/drawing/2014/main" id="{30F634C0-A492-4490-06B2-23FB5DEEF295}"/>
              </a:ext>
            </a:extLst>
          </p:cNvPr>
          <p:cNvCxnSpPr>
            <a:cxnSpLocks/>
            <a:stCxn id="41" idx="2"/>
            <a:endCxn id="66" idx="1"/>
          </p:cNvCxnSpPr>
          <p:nvPr/>
        </p:nvCxnSpPr>
        <p:spPr>
          <a:xfrm rot="16200000" flipH="1">
            <a:off x="1943991" y="5227694"/>
            <a:ext cx="337137"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79" name="正方形/長方形 134">
            <a:extLst>
              <a:ext uri="{FF2B5EF4-FFF2-40B4-BE49-F238E27FC236}">
                <a16:creationId xmlns:a16="http://schemas.microsoft.com/office/drawing/2014/main" id="{F867C5BA-75B8-CDC0-E10E-0CF93D2A5264}"/>
              </a:ext>
            </a:extLst>
          </p:cNvPr>
          <p:cNvSpPr/>
          <p:nvPr/>
        </p:nvSpPr>
        <p:spPr bwMode="auto">
          <a:xfrm>
            <a:off x="7056914" y="391494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ロール</a:t>
            </a:r>
            <a:r>
              <a:rPr lang="en-US" altLang="ja-JP" sz="800">
                <a:solidFill>
                  <a:srgbClr val="575757"/>
                </a:solidFill>
                <a:latin typeface="Trebuchet MS" panose="020B0603020202020204" pitchFamily="34" charset="0"/>
                <a:ea typeface="Meiryo UI" panose="020B0604030504040204" pitchFamily="50" charset="-128"/>
              </a:rPr>
              <a:t>(5</a:t>
            </a:r>
            <a:r>
              <a:rPr lang="ja-JP" altLang="en-US" sz="800">
                <a:solidFill>
                  <a:srgbClr val="575757"/>
                </a:solidFill>
                <a:latin typeface="Trebuchet MS" panose="020B0603020202020204" pitchFamily="34" charset="0"/>
                <a:ea typeface="Meiryo UI" panose="020B0604030504040204" pitchFamily="50" charset="-128"/>
              </a:rPr>
              <a:t>類型</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とは</a:t>
            </a:r>
            <a:endParaRPr lang="en-US" sz="800">
              <a:solidFill>
                <a:srgbClr val="575757"/>
              </a:solidFill>
              <a:latin typeface="Trebuchet MS" panose="020B0603020202020204" pitchFamily="34" charset="0"/>
              <a:ea typeface="Meiryo UI" panose="020B0604030504040204" pitchFamily="50" charset="-128"/>
            </a:endParaRPr>
          </a:p>
        </p:txBody>
      </p:sp>
      <p:sp>
        <p:nvSpPr>
          <p:cNvPr id="81" name="正方形/長方形 134">
            <a:extLst>
              <a:ext uri="{FF2B5EF4-FFF2-40B4-BE49-F238E27FC236}">
                <a16:creationId xmlns:a16="http://schemas.microsoft.com/office/drawing/2014/main" id="{8D49E385-74A0-F0F5-DF46-44B15C07B664}"/>
              </a:ext>
            </a:extLst>
          </p:cNvPr>
          <p:cNvSpPr/>
          <p:nvPr/>
        </p:nvSpPr>
        <p:spPr bwMode="auto">
          <a:xfrm>
            <a:off x="7056914" y="412346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デジタル人材育成関連情報</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2" name="直線矢印コネクタ 77">
            <a:extLst>
              <a:ext uri="{FF2B5EF4-FFF2-40B4-BE49-F238E27FC236}">
                <a16:creationId xmlns:a16="http://schemas.microsoft.com/office/drawing/2014/main" id="{7E20B598-C606-ACC1-1389-83E7C10F54D9}"/>
              </a:ext>
            </a:extLst>
          </p:cNvPr>
          <p:cNvCxnSpPr>
            <a:cxnSpLocks/>
            <a:stCxn id="272" idx="2"/>
            <a:endCxn id="79" idx="1"/>
          </p:cNvCxnSpPr>
          <p:nvPr/>
        </p:nvCxnSpPr>
        <p:spPr>
          <a:xfrm rot="16200000" flipH="1">
            <a:off x="6760022" y="3692260"/>
            <a:ext cx="345956"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95" name="直線矢印コネクタ 77">
            <a:extLst>
              <a:ext uri="{FF2B5EF4-FFF2-40B4-BE49-F238E27FC236}">
                <a16:creationId xmlns:a16="http://schemas.microsoft.com/office/drawing/2014/main" id="{6711E523-1C35-12DA-2E56-CC2B5FC313D6}"/>
              </a:ext>
            </a:extLst>
          </p:cNvPr>
          <p:cNvCxnSpPr>
            <a:cxnSpLocks/>
            <a:stCxn id="272" idx="2"/>
            <a:endCxn id="81" idx="1"/>
          </p:cNvCxnSpPr>
          <p:nvPr/>
        </p:nvCxnSpPr>
        <p:spPr>
          <a:xfrm rot="16200000" flipH="1">
            <a:off x="6655762" y="3796520"/>
            <a:ext cx="554477"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101" name="正方形/長方形 134">
            <a:extLst>
              <a:ext uri="{FF2B5EF4-FFF2-40B4-BE49-F238E27FC236}">
                <a16:creationId xmlns:a16="http://schemas.microsoft.com/office/drawing/2014/main" id="{4E54AE64-3661-0010-ADFA-2E1FFBB673CC}"/>
              </a:ext>
            </a:extLst>
          </p:cNvPr>
          <p:cNvSpPr/>
          <p:nvPr/>
        </p:nvSpPr>
        <p:spPr bwMode="auto">
          <a:xfrm>
            <a:off x="3663893" y="4626455"/>
            <a:ext cx="1420809" cy="146175"/>
          </a:xfrm>
          <a:prstGeom prst="rect">
            <a:avLst/>
          </a:prstGeom>
          <a:solidFill>
            <a:srgbClr val="30C1D7"/>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FFFFFF"/>
                </a:solidFill>
                <a:latin typeface="Trebuchet MS" panose="020B0603020202020204" pitchFamily="34" charset="0"/>
                <a:ea typeface="Meiryo UI" panose="020B0604030504040204" pitchFamily="50" charset="-128"/>
              </a:rPr>
              <a:t>会員化促進案内</a:t>
            </a:r>
            <a:endParaRPr lang="en-US" sz="800">
              <a:solidFill>
                <a:srgbClr val="FFFFFF"/>
              </a:solidFill>
              <a:latin typeface="Trebuchet MS" panose="020B0603020202020204" pitchFamily="34" charset="0"/>
              <a:ea typeface="Meiryo UI" panose="020B0604030504040204" pitchFamily="50" charset="-128"/>
            </a:endParaRPr>
          </a:p>
        </p:txBody>
      </p:sp>
      <p:cxnSp>
        <p:nvCxnSpPr>
          <p:cNvPr id="105" name="Straight Arrow Connector 104">
            <a:extLst>
              <a:ext uri="{FF2B5EF4-FFF2-40B4-BE49-F238E27FC236}">
                <a16:creationId xmlns:a16="http://schemas.microsoft.com/office/drawing/2014/main" id="{1DDDFE59-B2E4-0741-F35B-785E78FDA72F}"/>
              </a:ext>
            </a:extLst>
          </p:cNvPr>
          <p:cNvCxnSpPr>
            <a:cxnSpLocks/>
            <a:endCxn id="101" idx="1"/>
          </p:cNvCxnSpPr>
          <p:nvPr/>
        </p:nvCxnSpPr>
        <p:spPr>
          <a:xfrm>
            <a:off x="3472864" y="4699543"/>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07" name="TextBox 106">
            <a:extLst>
              <a:ext uri="{FF2B5EF4-FFF2-40B4-BE49-F238E27FC236}">
                <a16:creationId xmlns:a16="http://schemas.microsoft.com/office/drawing/2014/main" id="{92CE5352-4319-DD03-AAC2-BB9EC86C0843}"/>
              </a:ext>
            </a:extLst>
          </p:cNvPr>
          <p:cNvSpPr txBox="1"/>
          <p:nvPr/>
        </p:nvSpPr>
        <p:spPr>
          <a:xfrm>
            <a:off x="4639891" y="4601466"/>
            <a:ext cx="526481" cy="1483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050">
                <a:solidFill>
                  <a:srgbClr val="295E7E"/>
                </a:solidFill>
                <a:ea typeface="Meiryo UI" panose="020B0604030504040204" pitchFamily="50" charset="-128"/>
              </a:rPr>
              <a:t>★</a:t>
            </a:r>
            <a:r>
              <a:rPr lang="en-US" altLang="ja-JP" sz="900">
                <a:solidFill>
                  <a:srgbClr val="295E7E"/>
                </a:solidFill>
                <a:ea typeface="Meiryo UI" panose="020B0604030504040204" pitchFamily="50" charset="-128"/>
              </a:rPr>
              <a:t>CV</a:t>
            </a:r>
            <a:endParaRPr lang="en-US" sz="1050">
              <a:solidFill>
                <a:srgbClr val="295E7E"/>
              </a:solidFill>
              <a:ea typeface="Meiryo UI" panose="020B0604030504040204" pitchFamily="50" charset="-128"/>
            </a:endParaRPr>
          </a:p>
        </p:txBody>
      </p:sp>
      <p:sp>
        <p:nvSpPr>
          <p:cNvPr id="108" name="TextBox 107">
            <a:extLst>
              <a:ext uri="{FF2B5EF4-FFF2-40B4-BE49-F238E27FC236}">
                <a16:creationId xmlns:a16="http://schemas.microsoft.com/office/drawing/2014/main" id="{070966B5-EE30-396A-731E-5461534FBBD8}"/>
              </a:ext>
            </a:extLst>
          </p:cNvPr>
          <p:cNvSpPr txBox="1"/>
          <p:nvPr/>
        </p:nvSpPr>
        <p:spPr>
          <a:xfrm>
            <a:off x="11000349" y="2812482"/>
            <a:ext cx="526481" cy="1483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050">
                <a:solidFill>
                  <a:srgbClr val="295E7E"/>
                </a:solidFill>
                <a:ea typeface="Meiryo UI" panose="020B0604030504040204" pitchFamily="50" charset="-128"/>
              </a:rPr>
              <a:t>★</a:t>
            </a:r>
            <a:r>
              <a:rPr lang="en-US" altLang="ja-JP" sz="900">
                <a:solidFill>
                  <a:srgbClr val="295E7E"/>
                </a:solidFill>
                <a:ea typeface="Meiryo UI" panose="020B0604030504040204" pitchFamily="50" charset="-128"/>
              </a:rPr>
              <a:t>CV</a:t>
            </a:r>
            <a:endParaRPr lang="en-US" sz="1050">
              <a:solidFill>
                <a:srgbClr val="295E7E"/>
              </a:solidFill>
              <a:ea typeface="Meiryo UI" panose="020B0604030504040204" pitchFamily="50" charset="-128"/>
            </a:endParaRPr>
          </a:p>
        </p:txBody>
      </p:sp>
      <p:sp>
        <p:nvSpPr>
          <p:cNvPr id="109" name="正方形/長方形 134">
            <a:extLst>
              <a:ext uri="{FF2B5EF4-FFF2-40B4-BE49-F238E27FC236}">
                <a16:creationId xmlns:a16="http://schemas.microsoft.com/office/drawing/2014/main" id="{1DEE68B9-EB3C-C632-F6AF-293E2BBFDADE}"/>
              </a:ext>
            </a:extLst>
          </p:cNvPr>
          <p:cNvSpPr/>
          <p:nvPr/>
        </p:nvSpPr>
        <p:spPr bwMode="auto">
          <a:xfrm>
            <a:off x="10106021" y="1954609"/>
            <a:ext cx="1420809" cy="146175"/>
          </a:xfrm>
          <a:prstGeom prst="rect">
            <a:avLst/>
          </a:prstGeom>
          <a:solidFill>
            <a:srgbClr val="30C1D7"/>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FFFFFF"/>
                </a:solidFill>
                <a:latin typeface="Trebuchet MS" panose="020B0603020202020204" pitchFamily="34" charset="0"/>
                <a:ea typeface="Meiryo UI" panose="020B0604030504040204" pitchFamily="50" charset="-128"/>
              </a:rPr>
              <a:t>会員化促進案内</a:t>
            </a:r>
            <a:endParaRPr lang="en-US" sz="800">
              <a:solidFill>
                <a:srgbClr val="FFFFFF"/>
              </a:solidFill>
              <a:latin typeface="Trebuchet MS" panose="020B0603020202020204" pitchFamily="34" charset="0"/>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62B8F69E-C33C-0037-C48D-09414411359A}"/>
              </a:ext>
            </a:extLst>
          </p:cNvPr>
          <p:cNvCxnSpPr>
            <a:cxnSpLocks/>
            <a:endCxn id="109" idx="1"/>
          </p:cNvCxnSpPr>
          <p:nvPr/>
        </p:nvCxnSpPr>
        <p:spPr>
          <a:xfrm>
            <a:off x="9914992" y="2027697"/>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12" name="TextBox 111">
            <a:extLst>
              <a:ext uri="{FF2B5EF4-FFF2-40B4-BE49-F238E27FC236}">
                <a16:creationId xmlns:a16="http://schemas.microsoft.com/office/drawing/2014/main" id="{54D107EE-5C89-65BA-D980-ADA2D80DDF0E}"/>
              </a:ext>
            </a:extLst>
          </p:cNvPr>
          <p:cNvSpPr txBox="1"/>
          <p:nvPr/>
        </p:nvSpPr>
        <p:spPr>
          <a:xfrm>
            <a:off x="11000349" y="1940314"/>
            <a:ext cx="526481" cy="1483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050">
                <a:solidFill>
                  <a:srgbClr val="295E7E"/>
                </a:solidFill>
                <a:ea typeface="Meiryo UI" panose="020B0604030504040204" pitchFamily="50" charset="-128"/>
              </a:rPr>
              <a:t>★</a:t>
            </a:r>
            <a:r>
              <a:rPr lang="en-US" altLang="ja-JP" sz="900">
                <a:solidFill>
                  <a:srgbClr val="295E7E"/>
                </a:solidFill>
                <a:ea typeface="Meiryo UI" panose="020B0604030504040204" pitchFamily="50" charset="-128"/>
              </a:rPr>
              <a:t>CV</a:t>
            </a:r>
            <a:endParaRPr lang="en-US" sz="1050">
              <a:solidFill>
                <a:srgbClr val="295E7E"/>
              </a:solidFill>
              <a:ea typeface="Meiryo UI" panose="020B0604030504040204" pitchFamily="50" charset="-128"/>
            </a:endParaRPr>
          </a:p>
        </p:txBody>
      </p:sp>
      <p:sp>
        <p:nvSpPr>
          <p:cNvPr id="117" name="正方形/長方形 134">
            <a:extLst>
              <a:ext uri="{FF2B5EF4-FFF2-40B4-BE49-F238E27FC236}">
                <a16:creationId xmlns:a16="http://schemas.microsoft.com/office/drawing/2014/main" id="{4AB978CF-CA8A-0D06-5445-13DA94AC75FD}"/>
              </a:ext>
            </a:extLst>
          </p:cNvPr>
          <p:cNvSpPr/>
          <p:nvPr/>
        </p:nvSpPr>
        <p:spPr bwMode="auto">
          <a:xfrm>
            <a:off x="2288106" y="327165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業界業種定義</a:t>
            </a:r>
            <a:endParaRPr lang="en-US" sz="800">
              <a:solidFill>
                <a:srgbClr val="575757"/>
              </a:solidFill>
              <a:latin typeface="Trebuchet MS" panose="020B0603020202020204" pitchFamily="34" charset="0"/>
              <a:ea typeface="Meiryo UI" panose="020B0604030504040204" pitchFamily="50" charset="-128"/>
            </a:endParaRPr>
          </a:p>
        </p:txBody>
      </p:sp>
      <p:sp>
        <p:nvSpPr>
          <p:cNvPr id="118" name="正方形/長方形 134">
            <a:extLst>
              <a:ext uri="{FF2B5EF4-FFF2-40B4-BE49-F238E27FC236}">
                <a16:creationId xmlns:a16="http://schemas.microsoft.com/office/drawing/2014/main" id="{26CAFDC6-025E-CD52-1C91-F8E0C8E548CD}"/>
              </a:ext>
            </a:extLst>
          </p:cNvPr>
          <p:cNvSpPr/>
          <p:nvPr/>
        </p:nvSpPr>
        <p:spPr bwMode="auto">
          <a:xfrm>
            <a:off x="3626165" y="3049222"/>
            <a:ext cx="145853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ジョブタイトル定義・説明</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19" name="直線矢印コネクタ 77">
            <a:extLst>
              <a:ext uri="{FF2B5EF4-FFF2-40B4-BE49-F238E27FC236}">
                <a16:creationId xmlns:a16="http://schemas.microsoft.com/office/drawing/2014/main" id="{A186A5A5-53CA-FB71-8620-5F96C479E059}"/>
              </a:ext>
            </a:extLst>
          </p:cNvPr>
          <p:cNvCxnSpPr>
            <a:cxnSpLocks/>
            <a:stCxn id="53" idx="2"/>
            <a:endCxn id="117" idx="1"/>
          </p:cNvCxnSpPr>
          <p:nvPr/>
        </p:nvCxnSpPr>
        <p:spPr>
          <a:xfrm rot="16200000" flipH="1">
            <a:off x="1936077" y="2993837"/>
            <a:ext cx="352965"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22" name="Straight Arrow Connector 121">
            <a:extLst>
              <a:ext uri="{FF2B5EF4-FFF2-40B4-BE49-F238E27FC236}">
                <a16:creationId xmlns:a16="http://schemas.microsoft.com/office/drawing/2014/main" id="{5166E578-63CF-7180-8CC4-9A14E6813928}"/>
              </a:ext>
            </a:extLst>
          </p:cNvPr>
          <p:cNvCxnSpPr>
            <a:cxnSpLocks/>
            <a:stCxn id="69" idx="3"/>
            <a:endCxn id="118" idx="1"/>
          </p:cNvCxnSpPr>
          <p:nvPr/>
        </p:nvCxnSpPr>
        <p:spPr>
          <a:xfrm>
            <a:off x="3472114" y="3123434"/>
            <a:ext cx="15405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30" name="正方形/長方形 134">
            <a:extLst>
              <a:ext uri="{FF2B5EF4-FFF2-40B4-BE49-F238E27FC236}">
                <a16:creationId xmlns:a16="http://schemas.microsoft.com/office/drawing/2014/main" id="{9E2D32A9-F01F-C90B-A3F4-0D0A6AD40117}"/>
              </a:ext>
            </a:extLst>
          </p:cNvPr>
          <p:cNvSpPr/>
          <p:nvPr/>
        </p:nvSpPr>
        <p:spPr bwMode="auto">
          <a:xfrm>
            <a:off x="2288106" y="403287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業界別・職種別需給ギャップ</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35" name="直線矢印コネクタ 77">
            <a:extLst>
              <a:ext uri="{FF2B5EF4-FFF2-40B4-BE49-F238E27FC236}">
                <a16:creationId xmlns:a16="http://schemas.microsoft.com/office/drawing/2014/main" id="{41F69FBF-A584-90A0-285D-1CE010B745F3}"/>
              </a:ext>
            </a:extLst>
          </p:cNvPr>
          <p:cNvCxnSpPr>
            <a:cxnSpLocks/>
            <a:stCxn id="44" idx="2"/>
            <a:endCxn id="130" idx="1"/>
          </p:cNvCxnSpPr>
          <p:nvPr/>
        </p:nvCxnSpPr>
        <p:spPr>
          <a:xfrm rot="16200000" flipH="1">
            <a:off x="1935821" y="3754806"/>
            <a:ext cx="353476"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40" name="正方形/長方形 134">
            <a:extLst>
              <a:ext uri="{FF2B5EF4-FFF2-40B4-BE49-F238E27FC236}">
                <a16:creationId xmlns:a16="http://schemas.microsoft.com/office/drawing/2014/main" id="{23555882-DFF2-2CF7-5396-9D4C46ECCD40}"/>
              </a:ext>
            </a:extLst>
          </p:cNvPr>
          <p:cNvSpPr/>
          <p:nvPr/>
        </p:nvSpPr>
        <p:spPr bwMode="auto">
          <a:xfrm>
            <a:off x="2288107" y="592033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FAQ</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150" name="直線矢印コネクタ 77">
            <a:extLst>
              <a:ext uri="{FF2B5EF4-FFF2-40B4-BE49-F238E27FC236}">
                <a16:creationId xmlns:a16="http://schemas.microsoft.com/office/drawing/2014/main" id="{B7EA14FE-0A7E-0C8E-8CFC-6C24BB05AD0E}"/>
              </a:ext>
            </a:extLst>
          </p:cNvPr>
          <p:cNvCxnSpPr>
            <a:cxnSpLocks/>
            <a:stCxn id="18" idx="2"/>
            <a:endCxn id="140" idx="1"/>
          </p:cNvCxnSpPr>
          <p:nvPr/>
        </p:nvCxnSpPr>
        <p:spPr>
          <a:xfrm rot="16200000" flipH="1">
            <a:off x="-525998" y="3180443"/>
            <a:ext cx="4317119" cy="1311092"/>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4" name="直線矢印コネクタ 77">
            <a:extLst>
              <a:ext uri="{FF2B5EF4-FFF2-40B4-BE49-F238E27FC236}">
                <a16:creationId xmlns:a16="http://schemas.microsoft.com/office/drawing/2014/main" id="{E827E041-ED0F-4758-7BD8-1DA0941DD2ED}"/>
              </a:ext>
            </a:extLst>
          </p:cNvPr>
          <p:cNvCxnSpPr>
            <a:cxnSpLocks/>
            <a:stCxn id="18" idx="2"/>
            <a:endCxn id="170" idx="1"/>
          </p:cNvCxnSpPr>
          <p:nvPr/>
        </p:nvCxnSpPr>
        <p:spPr>
          <a:xfrm rot="16200000" flipH="1">
            <a:off x="-704323" y="3358768"/>
            <a:ext cx="4673768" cy="1311092"/>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7" name="直線矢印コネクタ 77">
            <a:extLst>
              <a:ext uri="{FF2B5EF4-FFF2-40B4-BE49-F238E27FC236}">
                <a16:creationId xmlns:a16="http://schemas.microsoft.com/office/drawing/2014/main" id="{AC988FAA-229F-D301-9A79-F90BF77309E8}"/>
              </a:ext>
            </a:extLst>
          </p:cNvPr>
          <p:cNvCxnSpPr>
            <a:cxnSpLocks/>
            <a:stCxn id="18" idx="3"/>
            <a:endCxn id="249" idx="1"/>
          </p:cNvCxnSpPr>
          <p:nvPr/>
        </p:nvCxnSpPr>
        <p:spPr>
          <a:xfrm flipV="1">
            <a:off x="1391417" y="968264"/>
            <a:ext cx="4848056" cy="634955"/>
          </a:xfrm>
          <a:prstGeom prst="bentConnector3">
            <a:avLst>
              <a:gd name="adj1" fmla="val 87897"/>
            </a:avLst>
          </a:prstGeom>
          <a:noFill/>
          <a:ln w="9525" cap="flat" cmpd="sng" algn="ctr">
            <a:solidFill>
              <a:srgbClr val="6E6F73"/>
            </a:solidFill>
            <a:prstDash val="solid"/>
            <a:round/>
            <a:headEnd type="none" w="med" len="med"/>
            <a:tailEnd type="triangle" w="med" len="med"/>
          </a:ln>
          <a:effectLst/>
        </p:spPr>
      </p:cxnSp>
      <p:cxnSp>
        <p:nvCxnSpPr>
          <p:cNvPr id="161" name="直線矢印コネクタ 77">
            <a:extLst>
              <a:ext uri="{FF2B5EF4-FFF2-40B4-BE49-F238E27FC236}">
                <a16:creationId xmlns:a16="http://schemas.microsoft.com/office/drawing/2014/main" id="{C7261215-E5B0-7392-4C87-396FF01ED4D2}"/>
              </a:ext>
            </a:extLst>
          </p:cNvPr>
          <p:cNvCxnSpPr>
            <a:cxnSpLocks/>
            <a:stCxn id="18" idx="3"/>
            <a:endCxn id="349" idx="1"/>
          </p:cNvCxnSpPr>
          <p:nvPr/>
        </p:nvCxnSpPr>
        <p:spPr>
          <a:xfrm>
            <a:off x="1391417" y="1603219"/>
            <a:ext cx="4848056" cy="220859"/>
          </a:xfrm>
          <a:prstGeom prst="bentConnector3">
            <a:avLst>
              <a:gd name="adj1" fmla="val 87722"/>
            </a:avLst>
          </a:prstGeom>
          <a:noFill/>
          <a:ln w="9525" cap="flat" cmpd="sng" algn="ctr">
            <a:solidFill>
              <a:srgbClr val="6E6F73"/>
            </a:solidFill>
            <a:prstDash val="solid"/>
            <a:round/>
            <a:headEnd type="none" w="med" len="med"/>
            <a:tailEnd type="triangle" w="med" len="med"/>
          </a:ln>
          <a:effectLst/>
        </p:spPr>
      </p:cxnSp>
      <p:cxnSp>
        <p:nvCxnSpPr>
          <p:cNvPr id="164" name="直線矢印コネクタ 77">
            <a:extLst>
              <a:ext uri="{FF2B5EF4-FFF2-40B4-BE49-F238E27FC236}">
                <a16:creationId xmlns:a16="http://schemas.microsoft.com/office/drawing/2014/main" id="{FB37E8B0-AE6F-1657-EA76-7279ECB68F33}"/>
              </a:ext>
            </a:extLst>
          </p:cNvPr>
          <p:cNvCxnSpPr>
            <a:cxnSpLocks/>
            <a:stCxn id="18" idx="3"/>
            <a:endCxn id="87" idx="1"/>
          </p:cNvCxnSpPr>
          <p:nvPr/>
        </p:nvCxnSpPr>
        <p:spPr>
          <a:xfrm>
            <a:off x="1391417" y="1603219"/>
            <a:ext cx="4848056" cy="1095005"/>
          </a:xfrm>
          <a:prstGeom prst="bentConnector3">
            <a:avLst>
              <a:gd name="adj1" fmla="val 87722"/>
            </a:avLst>
          </a:prstGeom>
          <a:noFill/>
          <a:ln w="9525" cap="flat" cmpd="sng" algn="ctr">
            <a:solidFill>
              <a:srgbClr val="6E6F73"/>
            </a:solidFill>
            <a:prstDash val="solid"/>
            <a:round/>
            <a:headEnd type="none" w="med" len="med"/>
            <a:tailEnd type="triangle" w="med" len="med"/>
          </a:ln>
          <a:effectLst/>
        </p:spPr>
      </p:cxnSp>
      <p:cxnSp>
        <p:nvCxnSpPr>
          <p:cNvPr id="168" name="直線矢印コネクタ 77">
            <a:extLst>
              <a:ext uri="{FF2B5EF4-FFF2-40B4-BE49-F238E27FC236}">
                <a16:creationId xmlns:a16="http://schemas.microsoft.com/office/drawing/2014/main" id="{5AA622D5-B6EB-C264-5440-C5689A895121}"/>
              </a:ext>
            </a:extLst>
          </p:cNvPr>
          <p:cNvCxnSpPr>
            <a:cxnSpLocks/>
            <a:stCxn id="18" idx="3"/>
            <a:endCxn id="272" idx="1"/>
          </p:cNvCxnSpPr>
          <p:nvPr/>
        </p:nvCxnSpPr>
        <p:spPr>
          <a:xfrm>
            <a:off x="1391417" y="1603219"/>
            <a:ext cx="4848056" cy="1965766"/>
          </a:xfrm>
          <a:prstGeom prst="bentConnector3">
            <a:avLst>
              <a:gd name="adj1" fmla="val 87722"/>
            </a:avLst>
          </a:prstGeom>
          <a:noFill/>
          <a:ln w="9525" cap="flat" cmpd="sng" algn="ctr">
            <a:solidFill>
              <a:srgbClr val="6E6F73"/>
            </a:solidFill>
            <a:prstDash val="solid"/>
            <a:round/>
            <a:headEnd type="none" w="med" len="med"/>
            <a:tailEnd type="triangle" w="med" len="med"/>
          </a:ln>
          <a:effectLst/>
        </p:spPr>
      </p:cxnSp>
      <p:cxnSp>
        <p:nvCxnSpPr>
          <p:cNvPr id="171" name="直線矢印コネクタ 77">
            <a:extLst>
              <a:ext uri="{FF2B5EF4-FFF2-40B4-BE49-F238E27FC236}">
                <a16:creationId xmlns:a16="http://schemas.microsoft.com/office/drawing/2014/main" id="{CC572715-475B-2335-8A92-203C835CCA0D}"/>
              </a:ext>
            </a:extLst>
          </p:cNvPr>
          <p:cNvCxnSpPr>
            <a:cxnSpLocks/>
            <a:stCxn id="18" idx="3"/>
            <a:endCxn id="31" idx="1"/>
          </p:cNvCxnSpPr>
          <p:nvPr/>
        </p:nvCxnSpPr>
        <p:spPr>
          <a:xfrm>
            <a:off x="1391417" y="1603219"/>
            <a:ext cx="4848056" cy="3263818"/>
          </a:xfrm>
          <a:prstGeom prst="bentConnector3">
            <a:avLst>
              <a:gd name="adj1" fmla="val 87897"/>
            </a:avLst>
          </a:prstGeom>
          <a:noFill/>
          <a:ln w="9525" cap="flat" cmpd="sng" algn="ctr">
            <a:solidFill>
              <a:srgbClr val="6E6F73"/>
            </a:solidFill>
            <a:prstDash val="solid"/>
            <a:round/>
            <a:headEnd type="none" w="med" len="med"/>
            <a:tailEnd type="triangle" w="med" len="med"/>
          </a:ln>
          <a:effectLst/>
        </p:spPr>
      </p:cxnSp>
      <p:cxnSp>
        <p:nvCxnSpPr>
          <p:cNvPr id="174" name="直線矢印コネクタ 77">
            <a:extLst>
              <a:ext uri="{FF2B5EF4-FFF2-40B4-BE49-F238E27FC236}">
                <a16:creationId xmlns:a16="http://schemas.microsoft.com/office/drawing/2014/main" id="{B393160B-CA22-C4D8-FE23-37293C3D6F84}"/>
              </a:ext>
            </a:extLst>
          </p:cNvPr>
          <p:cNvCxnSpPr>
            <a:cxnSpLocks/>
            <a:stCxn id="18" idx="3"/>
            <a:endCxn id="43" idx="1"/>
          </p:cNvCxnSpPr>
          <p:nvPr/>
        </p:nvCxnSpPr>
        <p:spPr>
          <a:xfrm>
            <a:off x="1391417" y="1603219"/>
            <a:ext cx="4848056" cy="4128055"/>
          </a:xfrm>
          <a:prstGeom prst="bentConnector3">
            <a:avLst>
              <a:gd name="adj1" fmla="val 87897"/>
            </a:avLst>
          </a:prstGeom>
          <a:noFill/>
          <a:ln w="9525" cap="flat" cmpd="sng" algn="ctr">
            <a:solidFill>
              <a:srgbClr val="6E6F73"/>
            </a:solidFill>
            <a:prstDash val="solid"/>
            <a:round/>
            <a:headEnd type="none" w="med" len="med"/>
            <a:tailEnd type="triangle" w="med" len="med"/>
          </a:ln>
          <a:effectLst/>
        </p:spPr>
      </p:cxnSp>
      <p:sp>
        <p:nvSpPr>
          <p:cNvPr id="20" name="正方形/長方形 134">
            <a:extLst>
              <a:ext uri="{FF2B5EF4-FFF2-40B4-BE49-F238E27FC236}">
                <a16:creationId xmlns:a16="http://schemas.microsoft.com/office/drawing/2014/main" id="{978B5576-A94C-D262-7D59-0C81E7C555D6}"/>
              </a:ext>
            </a:extLst>
          </p:cNvPr>
          <p:cNvSpPr/>
          <p:nvPr/>
        </p:nvSpPr>
        <p:spPr bwMode="auto">
          <a:xfrm>
            <a:off x="7056914" y="431892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デジタルスキル標準</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2" name="直線矢印コネクタ 77">
            <a:extLst>
              <a:ext uri="{FF2B5EF4-FFF2-40B4-BE49-F238E27FC236}">
                <a16:creationId xmlns:a16="http://schemas.microsoft.com/office/drawing/2014/main" id="{FC72D2C4-0CD9-F4F6-6358-FCC247170B01}"/>
              </a:ext>
            </a:extLst>
          </p:cNvPr>
          <p:cNvCxnSpPr>
            <a:cxnSpLocks/>
            <a:stCxn id="272" idx="2"/>
            <a:endCxn id="20" idx="1"/>
          </p:cNvCxnSpPr>
          <p:nvPr/>
        </p:nvCxnSpPr>
        <p:spPr>
          <a:xfrm rot="16200000" flipH="1">
            <a:off x="6558031" y="3894251"/>
            <a:ext cx="749938"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40" name="正方形/長方形 134">
            <a:extLst>
              <a:ext uri="{FF2B5EF4-FFF2-40B4-BE49-F238E27FC236}">
                <a16:creationId xmlns:a16="http://schemas.microsoft.com/office/drawing/2014/main" id="{FB8C551E-A00C-7540-B970-6B414A95ED7D}"/>
              </a:ext>
            </a:extLst>
          </p:cNvPr>
          <p:cNvSpPr/>
          <p:nvPr/>
        </p:nvSpPr>
        <p:spPr bwMode="auto">
          <a:xfrm>
            <a:off x="7056914" y="520149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チュートリアル・活用方法</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1" name="直線矢印コネクタ 77">
            <a:extLst>
              <a:ext uri="{FF2B5EF4-FFF2-40B4-BE49-F238E27FC236}">
                <a16:creationId xmlns:a16="http://schemas.microsoft.com/office/drawing/2014/main" id="{928E6134-BAF7-A375-5D04-2C04D8C9E512}"/>
              </a:ext>
            </a:extLst>
          </p:cNvPr>
          <p:cNvCxnSpPr>
            <a:cxnSpLocks/>
            <a:stCxn id="31" idx="2"/>
            <a:endCxn id="40" idx="1"/>
          </p:cNvCxnSpPr>
          <p:nvPr/>
        </p:nvCxnSpPr>
        <p:spPr>
          <a:xfrm rot="16200000" flipH="1">
            <a:off x="6765769" y="4984565"/>
            <a:ext cx="334463"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91" name="正方形/長方形 134">
            <a:extLst>
              <a:ext uri="{FF2B5EF4-FFF2-40B4-BE49-F238E27FC236}">
                <a16:creationId xmlns:a16="http://schemas.microsoft.com/office/drawing/2014/main" id="{22FBFBCF-695C-34DD-31E9-2C0896EFC8ED}"/>
              </a:ext>
            </a:extLst>
          </p:cNvPr>
          <p:cNvSpPr/>
          <p:nvPr/>
        </p:nvSpPr>
        <p:spPr bwMode="auto">
          <a:xfrm>
            <a:off x="8385382" y="369951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政策紹介</a:t>
            </a:r>
            <a:endParaRPr lang="en-US" sz="800">
              <a:solidFill>
                <a:srgbClr val="575757"/>
              </a:solidFill>
              <a:latin typeface="Trebuchet MS" panose="020B0603020202020204" pitchFamily="34" charset="0"/>
              <a:ea typeface="Meiryo UI" panose="020B0604030504040204" pitchFamily="50" charset="-128"/>
            </a:endParaRPr>
          </a:p>
        </p:txBody>
      </p:sp>
      <p:sp>
        <p:nvSpPr>
          <p:cNvPr id="97" name="正方形/長方形 134">
            <a:extLst>
              <a:ext uri="{FF2B5EF4-FFF2-40B4-BE49-F238E27FC236}">
                <a16:creationId xmlns:a16="http://schemas.microsoft.com/office/drawing/2014/main" id="{EA5F9FCD-6D93-368F-4A89-BA885345D1CD}"/>
              </a:ext>
            </a:extLst>
          </p:cNvPr>
          <p:cNvSpPr/>
          <p:nvPr/>
        </p:nvSpPr>
        <p:spPr bwMode="auto">
          <a:xfrm>
            <a:off x="8385382" y="391494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試験情報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100" name="正方形/長方形 134">
            <a:extLst>
              <a:ext uri="{FF2B5EF4-FFF2-40B4-BE49-F238E27FC236}">
                <a16:creationId xmlns:a16="http://schemas.microsoft.com/office/drawing/2014/main" id="{330C57A7-B953-762E-E7A6-780CD918EBC5}"/>
              </a:ext>
            </a:extLst>
          </p:cNvPr>
          <p:cNvSpPr/>
          <p:nvPr/>
        </p:nvSpPr>
        <p:spPr bwMode="auto">
          <a:xfrm>
            <a:off x="9662984" y="369951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err="1">
                <a:solidFill>
                  <a:srgbClr val="575757"/>
                </a:solidFill>
                <a:latin typeface="Trebuchet MS" panose="020B0603020202020204" pitchFamily="34" charset="0"/>
                <a:ea typeface="Meiryo UI" panose="020B0604030504040204" pitchFamily="50" charset="-128"/>
              </a:rPr>
              <a:t>SNS</a:t>
            </a:r>
            <a:r>
              <a:rPr lang="ja-JP" altLang="en-US" sz="800">
                <a:solidFill>
                  <a:srgbClr val="575757"/>
                </a:solidFill>
                <a:latin typeface="Trebuchet MS" panose="020B0603020202020204" pitchFamily="34" charset="0"/>
                <a:ea typeface="Meiryo UI" panose="020B0604030504040204" pitchFamily="50" charset="-128"/>
              </a:rPr>
              <a:t>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102" name="正方形/長方形 134">
            <a:extLst>
              <a:ext uri="{FF2B5EF4-FFF2-40B4-BE49-F238E27FC236}">
                <a16:creationId xmlns:a16="http://schemas.microsoft.com/office/drawing/2014/main" id="{15BB756A-FBAD-25B3-B517-F8B49B9A76AF}"/>
              </a:ext>
            </a:extLst>
          </p:cNvPr>
          <p:cNvSpPr/>
          <p:nvPr/>
        </p:nvSpPr>
        <p:spPr bwMode="auto">
          <a:xfrm>
            <a:off x="9662984" y="391494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マナビ</a:t>
            </a:r>
            <a:r>
              <a:rPr lang="en-US" altLang="ja-JP" sz="800">
                <a:solidFill>
                  <a:srgbClr val="575757"/>
                </a:solidFill>
                <a:latin typeface="Trebuchet MS" panose="020B0603020202020204" pitchFamily="34" charset="0"/>
                <a:ea typeface="Meiryo UI" panose="020B0604030504040204" pitchFamily="50" charset="-128"/>
              </a:rPr>
              <a:t>DX Quest</a:t>
            </a:r>
            <a:endParaRPr lang="en-US" sz="800">
              <a:solidFill>
                <a:srgbClr val="575757"/>
              </a:solidFill>
              <a:latin typeface="Trebuchet MS" panose="020B0603020202020204" pitchFamily="34" charset="0"/>
              <a:ea typeface="Meiryo UI" panose="020B0604030504040204" pitchFamily="50" charset="-128"/>
            </a:endParaRPr>
          </a:p>
        </p:txBody>
      </p:sp>
      <p:sp>
        <p:nvSpPr>
          <p:cNvPr id="103" name="正方形/長方形 134">
            <a:extLst>
              <a:ext uri="{FF2B5EF4-FFF2-40B4-BE49-F238E27FC236}">
                <a16:creationId xmlns:a16="http://schemas.microsoft.com/office/drawing/2014/main" id="{D9E9A624-54D7-0E9E-030E-4F27B1B3643C}"/>
              </a:ext>
            </a:extLst>
          </p:cNvPr>
          <p:cNvSpPr/>
          <p:nvPr/>
        </p:nvSpPr>
        <p:spPr bwMode="auto">
          <a:xfrm>
            <a:off x="9662984" y="412346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人材交流</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ライン</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106" name="Rectangle: Rounded Corners 105">
            <a:extLst>
              <a:ext uri="{FF2B5EF4-FFF2-40B4-BE49-F238E27FC236}">
                <a16:creationId xmlns:a16="http://schemas.microsoft.com/office/drawing/2014/main" id="{51027EE2-050C-7D92-1A0F-75B5C976ABCF}"/>
              </a:ext>
            </a:extLst>
          </p:cNvPr>
          <p:cNvSpPr/>
          <p:nvPr/>
        </p:nvSpPr>
        <p:spPr>
          <a:xfrm>
            <a:off x="6933000" y="3666988"/>
            <a:ext cx="2659574" cy="862348"/>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13" name="TextBox 112">
            <a:extLst>
              <a:ext uri="{FF2B5EF4-FFF2-40B4-BE49-F238E27FC236}">
                <a16:creationId xmlns:a16="http://schemas.microsoft.com/office/drawing/2014/main" id="{C83C2EDF-819A-4221-2ED4-98E6A2372246}"/>
              </a:ext>
            </a:extLst>
          </p:cNvPr>
          <p:cNvSpPr txBox="1"/>
          <p:nvPr/>
        </p:nvSpPr>
        <p:spPr>
          <a:xfrm>
            <a:off x="8323535" y="3473854"/>
            <a:ext cx="1345398"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現行マナビ</a:t>
            </a:r>
            <a:r>
              <a:rPr lang="en-US" altLang="ja-JP" sz="800" kern="0">
                <a:solidFill>
                  <a:srgbClr val="575757"/>
                </a:solidFill>
                <a:latin typeface="Trebuchet MS" panose="020B0603020202020204" pitchFamily="34" charset="0"/>
                <a:ea typeface="Meiryo UI" panose="020B0604030504040204" pitchFamily="50" charset="-128"/>
              </a:rPr>
              <a:t>DX</a:t>
            </a:r>
            <a:r>
              <a:rPr lang="ja-JP" altLang="en-US" sz="800" kern="0">
                <a:solidFill>
                  <a:srgbClr val="575757"/>
                </a:solidFill>
                <a:latin typeface="Trebuchet MS" panose="020B0603020202020204" pitchFamily="34" charset="0"/>
                <a:ea typeface="Meiryo UI" panose="020B0604030504040204" pitchFamily="50" charset="-128"/>
              </a:rPr>
              <a:t>掲載コンテンツ</a:t>
            </a:r>
          </a:p>
        </p:txBody>
      </p:sp>
      <p:sp>
        <p:nvSpPr>
          <p:cNvPr id="114" name="TextBox 113">
            <a:extLst>
              <a:ext uri="{FF2B5EF4-FFF2-40B4-BE49-F238E27FC236}">
                <a16:creationId xmlns:a16="http://schemas.microsoft.com/office/drawing/2014/main" id="{6C4B1C5C-50EC-FF5E-98A6-6C5E27CC70A2}"/>
              </a:ext>
            </a:extLst>
          </p:cNvPr>
          <p:cNvSpPr txBox="1"/>
          <p:nvPr/>
        </p:nvSpPr>
        <p:spPr>
          <a:xfrm>
            <a:off x="6033302" y="2068087"/>
            <a:ext cx="5181684" cy="461665"/>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現行マナビ</a:t>
            </a:r>
            <a:r>
              <a:rPr lang="en-US" altLang="ja-JP" sz="800" kern="0">
                <a:solidFill>
                  <a:srgbClr val="575757"/>
                </a:solidFill>
                <a:latin typeface="Trebuchet MS" panose="020B0603020202020204" pitchFamily="34" charset="0"/>
                <a:ea typeface="Meiryo UI" panose="020B0604030504040204" pitchFamily="50" charset="-128"/>
              </a:rPr>
              <a:t>DX</a:t>
            </a:r>
            <a:r>
              <a:rPr lang="ja-JP" altLang="en-US" sz="800" kern="0">
                <a:solidFill>
                  <a:srgbClr val="575757"/>
                </a:solidFill>
                <a:latin typeface="Trebuchet MS" panose="020B0603020202020204" pitchFamily="34" charset="0"/>
                <a:ea typeface="Meiryo UI" panose="020B0604030504040204" pitchFamily="50" charset="-128"/>
              </a:rPr>
              <a:t>掲載コンテンツ表現方法：</a:t>
            </a:r>
            <a:endParaRPr lang="en-US" altLang="ja-JP" sz="800" kern="0">
              <a:solidFill>
                <a:srgbClr val="575757"/>
              </a:solidFill>
              <a:latin typeface="Trebuchet MS" panose="020B0603020202020204" pitchFamily="34" charset="0"/>
              <a:ea typeface="Meiryo UI" panose="020B0604030504040204" pitchFamily="50" charset="-128"/>
            </a:endParaRPr>
          </a:p>
          <a:p>
            <a:pPr marL="0" algn="l" rtl="0" eaLnBrk="1" fontAlgn="b" latinLnBrk="0" hangingPunct="1">
              <a:buNone/>
            </a:pPr>
            <a:r>
              <a:rPr lang="ja-JP" altLang="en-US" sz="800" kern="0">
                <a:solidFill>
                  <a:srgbClr val="575757"/>
                </a:solidFill>
                <a:latin typeface="Trebuchet MS" panose="020B0603020202020204" pitchFamily="34" charset="0"/>
                <a:ea typeface="Meiryo UI" panose="020B0604030504040204" pitchFamily="50" charset="-128"/>
              </a:rPr>
              <a:t>注目キーワード、カテゴリ検索、①人気の講座、②最近閲覧した講座</a:t>
            </a:r>
            <a:r>
              <a:rPr lang="ja-JP" altLang="en-US" sz="800">
                <a:solidFill>
                  <a:srgbClr val="575757"/>
                </a:solidFill>
                <a:latin typeface="Meiryo UI" panose="020B0604030504040204" pitchFamily="50" charset="-128"/>
                <a:ea typeface="Meiryo UI" panose="020B0604030504040204" pitchFamily="50" charset="-128"/>
              </a:rPr>
              <a:t>③</a:t>
            </a:r>
            <a:r>
              <a:rPr lang="ja-JP" sz="800" b="0" i="0" u="none" strike="noStrike" kern="1200">
                <a:solidFill>
                  <a:srgbClr val="575757"/>
                </a:solidFill>
                <a:effectLst/>
                <a:latin typeface="Meiryo UI" panose="020B0604030504040204" pitchFamily="50" charset="-128"/>
                <a:ea typeface="Meiryo UI" panose="020B0604030504040204" pitchFamily="50" charset="-128"/>
              </a:rPr>
              <a:t>今月のおすすめ</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④</a:t>
            </a:r>
            <a:r>
              <a:rPr lang="ja-JP" sz="800" b="0" i="0" u="none" strike="noStrike" kern="1200">
                <a:solidFill>
                  <a:srgbClr val="575757"/>
                </a:solidFill>
                <a:effectLst/>
                <a:latin typeface="Meiryo UI" panose="020B0604030504040204" pitchFamily="50" charset="-128"/>
                <a:ea typeface="Meiryo UI" panose="020B0604030504040204" pitchFamily="50" charset="-128"/>
              </a:rPr>
              <a:t>新着講座</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⑤</a:t>
            </a:r>
            <a:r>
              <a:rPr lang="en-US" sz="800" b="0" i="0" u="none" strike="noStrike" kern="1200">
                <a:solidFill>
                  <a:srgbClr val="575757"/>
                </a:solidFill>
                <a:effectLst/>
                <a:latin typeface="Meiryo UI" panose="020B0604030504040204" pitchFamily="50" charset="-128"/>
                <a:ea typeface="Meiryo UI" panose="020B0604030504040204" pitchFamily="50" charset="-128"/>
              </a:rPr>
              <a:t>60</a:t>
            </a:r>
            <a:r>
              <a:rPr lang="ja-JP" sz="800" b="0" i="0" u="none" strike="noStrike" kern="1200">
                <a:solidFill>
                  <a:srgbClr val="575757"/>
                </a:solidFill>
                <a:effectLst/>
                <a:latin typeface="Meiryo UI" panose="020B0604030504040204" pitchFamily="50" charset="-128"/>
                <a:ea typeface="Meiryo UI" panose="020B0604030504040204" pitchFamily="50" charset="-128"/>
              </a:rPr>
              <a:t>分で学習できる</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⑥</a:t>
            </a:r>
            <a:r>
              <a:rPr lang="ja-JP" sz="800" b="0" i="0" u="none" strike="noStrike" kern="1200">
                <a:solidFill>
                  <a:srgbClr val="575757"/>
                </a:solidFill>
                <a:effectLst/>
                <a:latin typeface="Meiryo UI" panose="020B0604030504040204" pitchFamily="50" charset="-128"/>
                <a:ea typeface="Meiryo UI" panose="020B0604030504040204" pitchFamily="50" charset="-128"/>
              </a:rPr>
              <a:t>受講無料の講座</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⑦</a:t>
            </a:r>
            <a:r>
              <a:rPr lang="ja-JP" sz="800" b="0" i="0" u="none" strike="noStrike" kern="1200">
                <a:solidFill>
                  <a:srgbClr val="575757"/>
                </a:solidFill>
                <a:effectLst/>
                <a:latin typeface="Meiryo UI" panose="020B0604030504040204" pitchFamily="50" charset="-128"/>
                <a:ea typeface="Meiryo UI" panose="020B0604030504040204" pitchFamily="50" charset="-128"/>
              </a:rPr>
              <a:t>デジタルリテラシー講座</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⑧</a:t>
            </a:r>
            <a:r>
              <a:rPr lang="ja-JP" sz="800" b="0" i="0" u="none" strike="noStrike" kern="1200">
                <a:solidFill>
                  <a:srgbClr val="575757"/>
                </a:solidFill>
                <a:effectLst/>
                <a:latin typeface="Meiryo UI" panose="020B0604030504040204" pitchFamily="50" charset="-128"/>
                <a:ea typeface="Meiryo UI" panose="020B0604030504040204" pitchFamily="50" charset="-128"/>
              </a:rPr>
              <a:t>デジタル実践講座</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⑨</a:t>
            </a:r>
            <a:r>
              <a:rPr lang="en-US" sz="800" b="0" i="0" u="none" strike="noStrike" kern="1200">
                <a:solidFill>
                  <a:srgbClr val="575757"/>
                </a:solidFill>
                <a:effectLst/>
                <a:latin typeface="Meiryo UI" panose="020B0604030504040204" pitchFamily="50" charset="-128"/>
                <a:ea typeface="Meiryo UI" panose="020B0604030504040204" pitchFamily="50" charset="-128"/>
              </a:rPr>
              <a:t>AI</a:t>
            </a:r>
            <a:r>
              <a:rPr lang="ja-JP" sz="800" b="0" i="0" u="none" strike="noStrike" kern="1200">
                <a:solidFill>
                  <a:srgbClr val="575757"/>
                </a:solidFill>
                <a:effectLst/>
                <a:latin typeface="Meiryo UI" panose="020B0604030504040204" pitchFamily="50" charset="-128"/>
                <a:ea typeface="Meiryo UI" panose="020B0604030504040204" pitchFamily="50" charset="-128"/>
              </a:rPr>
              <a:t>等トレンド技術</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⑩</a:t>
            </a:r>
            <a:r>
              <a:rPr lang="ja-JP" sz="800" b="0" i="0" u="none" strike="noStrike" kern="1200">
                <a:solidFill>
                  <a:srgbClr val="575757"/>
                </a:solidFill>
                <a:effectLst/>
                <a:latin typeface="Meiryo UI" panose="020B0604030504040204" pitchFamily="50" charset="-128"/>
                <a:ea typeface="Meiryo UI" panose="020B0604030504040204" pitchFamily="50" charset="-128"/>
              </a:rPr>
              <a:t>特に女性におすすめ</a:t>
            </a:r>
            <a:endParaRPr lang="en-US" sz="1100" b="0" i="0" u="none" strike="noStrike">
              <a:solidFill>
                <a:srgbClr val="575757"/>
              </a:solidFill>
              <a:effectLst/>
              <a:latin typeface="Arial" panose="020B0604020202020204" pitchFamily="34" charset="0"/>
              <a:ea typeface="Meiryo UI" panose="020B0604030504040204" pitchFamily="50" charset="-128"/>
            </a:endParaRPr>
          </a:p>
        </p:txBody>
      </p:sp>
      <p:sp>
        <p:nvSpPr>
          <p:cNvPr id="124" name="正方形/長方形 134">
            <a:extLst>
              <a:ext uri="{FF2B5EF4-FFF2-40B4-BE49-F238E27FC236}">
                <a16:creationId xmlns:a16="http://schemas.microsoft.com/office/drawing/2014/main" id="{EFE06A8F-00C3-1658-11BC-9F9CE14B5E1A}"/>
              </a:ext>
            </a:extLst>
          </p:cNvPr>
          <p:cNvSpPr/>
          <p:nvPr/>
        </p:nvSpPr>
        <p:spPr bwMode="auto">
          <a:xfrm>
            <a:off x="2288106" y="189345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学習プラン</a:t>
            </a:r>
            <a:endParaRPr lang="en-US" sz="800">
              <a:solidFill>
                <a:srgbClr val="575757"/>
              </a:solidFill>
              <a:latin typeface="Trebuchet MS" panose="020B0603020202020204" pitchFamily="34" charset="0"/>
              <a:ea typeface="Meiryo UI" panose="020B0604030504040204" pitchFamily="50" charset="-128"/>
            </a:endParaRPr>
          </a:p>
        </p:txBody>
      </p:sp>
      <p:sp>
        <p:nvSpPr>
          <p:cNvPr id="125" name="正方形/長方形 134">
            <a:extLst>
              <a:ext uri="{FF2B5EF4-FFF2-40B4-BE49-F238E27FC236}">
                <a16:creationId xmlns:a16="http://schemas.microsoft.com/office/drawing/2014/main" id="{0DF7A6D8-C49B-2463-9661-7441CB3A3B81}"/>
              </a:ext>
            </a:extLst>
          </p:cNvPr>
          <p:cNvSpPr/>
          <p:nvPr/>
        </p:nvSpPr>
        <p:spPr bwMode="auto">
          <a:xfrm>
            <a:off x="2288106" y="208833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お気に入り</a:t>
            </a:r>
            <a:endParaRPr lang="en-US" sz="800">
              <a:solidFill>
                <a:srgbClr val="575757"/>
              </a:solidFill>
              <a:latin typeface="Trebuchet MS" panose="020B0603020202020204" pitchFamily="34" charset="0"/>
              <a:ea typeface="Meiryo UI" panose="020B0604030504040204" pitchFamily="50" charset="-128"/>
            </a:endParaRPr>
          </a:p>
        </p:txBody>
      </p:sp>
      <p:sp>
        <p:nvSpPr>
          <p:cNvPr id="126" name="正方形/長方形 134">
            <a:extLst>
              <a:ext uri="{FF2B5EF4-FFF2-40B4-BE49-F238E27FC236}">
                <a16:creationId xmlns:a16="http://schemas.microsoft.com/office/drawing/2014/main" id="{C9296A7B-543F-1BCD-7C7E-A7CFA55A1C6C}"/>
              </a:ext>
            </a:extLst>
          </p:cNvPr>
          <p:cNvSpPr/>
          <p:nvPr/>
        </p:nvSpPr>
        <p:spPr bwMode="auto">
          <a:xfrm>
            <a:off x="2288106" y="227559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ログイン</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サインイン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127" name="正方形/長方形 134">
            <a:extLst>
              <a:ext uri="{FF2B5EF4-FFF2-40B4-BE49-F238E27FC236}">
                <a16:creationId xmlns:a16="http://schemas.microsoft.com/office/drawing/2014/main" id="{04814B63-9BBF-CE5A-8CF6-59A4572F4110}"/>
              </a:ext>
            </a:extLst>
          </p:cNvPr>
          <p:cNvSpPr/>
          <p:nvPr/>
        </p:nvSpPr>
        <p:spPr bwMode="auto">
          <a:xfrm>
            <a:off x="3663893" y="1893451"/>
            <a:ext cx="1420809" cy="146175"/>
          </a:xfrm>
          <a:prstGeom prst="rect">
            <a:avLst/>
          </a:prstGeom>
          <a:solidFill>
            <a:srgbClr val="30C1D7"/>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FFFFFF"/>
                </a:solidFill>
                <a:latin typeface="Trebuchet MS" panose="020B0603020202020204" pitchFamily="34" charset="0"/>
                <a:ea typeface="Meiryo UI" panose="020B0604030504040204" pitchFamily="50" charset="-128"/>
              </a:rPr>
              <a:t>会員化促進案内</a:t>
            </a:r>
            <a:endParaRPr lang="en-US" sz="800">
              <a:solidFill>
                <a:srgbClr val="FFFFFF"/>
              </a:solidFill>
              <a:latin typeface="Trebuchet MS" panose="020B0603020202020204" pitchFamily="34" charset="0"/>
              <a:ea typeface="Meiryo UI" panose="020B0604030504040204" pitchFamily="50" charset="-128"/>
            </a:endParaRPr>
          </a:p>
        </p:txBody>
      </p:sp>
      <p:cxnSp>
        <p:nvCxnSpPr>
          <p:cNvPr id="128" name="直線矢印コネクタ 77">
            <a:extLst>
              <a:ext uri="{FF2B5EF4-FFF2-40B4-BE49-F238E27FC236}">
                <a16:creationId xmlns:a16="http://schemas.microsoft.com/office/drawing/2014/main" id="{40D718E5-3ADC-7DC0-03B0-F1ACCE9E1E1F}"/>
              </a:ext>
            </a:extLst>
          </p:cNvPr>
          <p:cNvCxnSpPr>
            <a:cxnSpLocks/>
            <a:stCxn id="18" idx="2"/>
            <a:endCxn id="136" idx="1"/>
          </p:cNvCxnSpPr>
          <p:nvPr/>
        </p:nvCxnSpPr>
        <p:spPr>
          <a:xfrm rot="16200000" flipH="1">
            <a:off x="1168363" y="1486082"/>
            <a:ext cx="110954" cy="493650"/>
          </a:xfrm>
          <a:prstGeom prst="bentConnector2">
            <a:avLst/>
          </a:prstGeom>
          <a:noFill/>
          <a:ln w="9525" cap="flat" cmpd="sng" algn="ctr">
            <a:solidFill>
              <a:srgbClr val="6E6F73"/>
            </a:solidFill>
            <a:prstDash val="solid"/>
            <a:round/>
            <a:headEnd type="none" w="med" len="med"/>
            <a:tailEnd type="triangle" w="med" len="med"/>
          </a:ln>
          <a:effectLst/>
        </p:spPr>
      </p:cxnSp>
      <p:sp>
        <p:nvSpPr>
          <p:cNvPr id="136" name="正方形/長方形 134">
            <a:extLst>
              <a:ext uri="{FF2B5EF4-FFF2-40B4-BE49-F238E27FC236}">
                <a16:creationId xmlns:a16="http://schemas.microsoft.com/office/drawing/2014/main" id="{20BA8ABC-203C-7E7C-BABA-A245C1325CAF}"/>
              </a:ext>
            </a:extLst>
          </p:cNvPr>
          <p:cNvSpPr/>
          <p:nvPr/>
        </p:nvSpPr>
        <p:spPr bwMode="auto">
          <a:xfrm>
            <a:off x="1470665" y="1714172"/>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ヘッダーメニュー</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46" name="直線矢印コネクタ 77">
            <a:extLst>
              <a:ext uri="{FF2B5EF4-FFF2-40B4-BE49-F238E27FC236}">
                <a16:creationId xmlns:a16="http://schemas.microsoft.com/office/drawing/2014/main" id="{DDDD8ED1-75BC-CC26-9B1F-BF4D3886D9A7}"/>
              </a:ext>
            </a:extLst>
          </p:cNvPr>
          <p:cNvCxnSpPr>
            <a:cxnSpLocks/>
            <a:stCxn id="136" idx="2"/>
            <a:endCxn id="124" idx="1"/>
          </p:cNvCxnSpPr>
          <p:nvPr/>
        </p:nvCxnSpPr>
        <p:spPr>
          <a:xfrm rot="16200000" flipH="1">
            <a:off x="2060025" y="1739582"/>
            <a:ext cx="105068"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49" name="直線矢印コネクタ 77">
            <a:extLst>
              <a:ext uri="{FF2B5EF4-FFF2-40B4-BE49-F238E27FC236}">
                <a16:creationId xmlns:a16="http://schemas.microsoft.com/office/drawing/2014/main" id="{72ADC3DA-66A0-A9B7-501B-9D2A08C5D825}"/>
              </a:ext>
            </a:extLst>
          </p:cNvPr>
          <p:cNvCxnSpPr>
            <a:cxnSpLocks/>
            <a:stCxn id="136" idx="2"/>
            <a:endCxn id="125" idx="1"/>
          </p:cNvCxnSpPr>
          <p:nvPr/>
        </p:nvCxnSpPr>
        <p:spPr>
          <a:xfrm rot="16200000" flipH="1">
            <a:off x="1962585" y="1837022"/>
            <a:ext cx="299948"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5" name="直線矢印コネクタ 77">
            <a:extLst>
              <a:ext uri="{FF2B5EF4-FFF2-40B4-BE49-F238E27FC236}">
                <a16:creationId xmlns:a16="http://schemas.microsoft.com/office/drawing/2014/main" id="{414A2640-4390-D883-D4A4-E67147D3D8C2}"/>
              </a:ext>
            </a:extLst>
          </p:cNvPr>
          <p:cNvCxnSpPr>
            <a:cxnSpLocks/>
            <a:stCxn id="136" idx="2"/>
            <a:endCxn id="126" idx="1"/>
          </p:cNvCxnSpPr>
          <p:nvPr/>
        </p:nvCxnSpPr>
        <p:spPr>
          <a:xfrm rot="16200000" flipH="1">
            <a:off x="1868956" y="1930651"/>
            <a:ext cx="487207"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65" name="正方形/長方形 134">
            <a:extLst>
              <a:ext uri="{FF2B5EF4-FFF2-40B4-BE49-F238E27FC236}">
                <a16:creationId xmlns:a16="http://schemas.microsoft.com/office/drawing/2014/main" id="{C99AE4CA-F74E-ECEA-9177-4BFD584C65FC}"/>
              </a:ext>
            </a:extLst>
          </p:cNvPr>
          <p:cNvSpPr/>
          <p:nvPr/>
        </p:nvSpPr>
        <p:spPr bwMode="auto">
          <a:xfrm>
            <a:off x="8385382" y="412726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お知らせ</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メンテナンス予定</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166" name="正方形/長方形 134">
            <a:extLst>
              <a:ext uri="{FF2B5EF4-FFF2-40B4-BE49-F238E27FC236}">
                <a16:creationId xmlns:a16="http://schemas.microsoft.com/office/drawing/2014/main" id="{87EE39E2-D48D-8D0D-EEF6-0A79EE8FF429}"/>
              </a:ext>
            </a:extLst>
          </p:cNvPr>
          <p:cNvSpPr/>
          <p:nvPr/>
        </p:nvSpPr>
        <p:spPr bwMode="auto">
          <a:xfrm>
            <a:off x="4218169" y="1167437"/>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問い合わせフォーム</a:t>
            </a:r>
            <a:endParaRPr lang="en-US" sz="800">
              <a:solidFill>
                <a:srgbClr val="575757"/>
              </a:solidFill>
              <a:latin typeface="Trebuchet MS" panose="020B0603020202020204" pitchFamily="34" charset="0"/>
              <a:ea typeface="Meiryo UI" panose="020B0604030504040204" pitchFamily="50" charset="-128"/>
            </a:endParaRPr>
          </a:p>
        </p:txBody>
      </p:sp>
      <p:sp>
        <p:nvSpPr>
          <p:cNvPr id="170" name="正方形/長方形 134">
            <a:extLst>
              <a:ext uri="{FF2B5EF4-FFF2-40B4-BE49-F238E27FC236}">
                <a16:creationId xmlns:a16="http://schemas.microsoft.com/office/drawing/2014/main" id="{7B7DBA9B-CECF-17A3-23C3-08E5FFB31758}"/>
              </a:ext>
            </a:extLst>
          </p:cNvPr>
          <p:cNvSpPr/>
          <p:nvPr/>
        </p:nvSpPr>
        <p:spPr bwMode="auto">
          <a:xfrm>
            <a:off x="2288107" y="627698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講座提供事業者一覧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172" name="正方形/長方形 134">
            <a:extLst>
              <a:ext uri="{FF2B5EF4-FFF2-40B4-BE49-F238E27FC236}">
                <a16:creationId xmlns:a16="http://schemas.microsoft.com/office/drawing/2014/main" id="{016964AC-F322-467E-486E-322725678406}"/>
              </a:ext>
            </a:extLst>
          </p:cNvPr>
          <p:cNvSpPr/>
          <p:nvPr/>
        </p:nvSpPr>
        <p:spPr bwMode="auto">
          <a:xfrm>
            <a:off x="3626165" y="6276986"/>
            <a:ext cx="145853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講座提供希望の事業者の方へ</a:t>
            </a:r>
            <a:endParaRPr lang="en-US" sz="800">
              <a:solidFill>
                <a:srgbClr val="575757"/>
              </a:solidFill>
              <a:latin typeface="Trebuchet MS" panose="020B0603020202020204" pitchFamily="34" charset="0"/>
              <a:ea typeface="Meiryo UI" panose="020B0604030504040204" pitchFamily="50" charset="-128"/>
            </a:endParaRPr>
          </a:p>
        </p:txBody>
      </p:sp>
      <p:sp>
        <p:nvSpPr>
          <p:cNvPr id="173" name="Rectangle: Rounded Corners 172">
            <a:extLst>
              <a:ext uri="{FF2B5EF4-FFF2-40B4-BE49-F238E27FC236}">
                <a16:creationId xmlns:a16="http://schemas.microsoft.com/office/drawing/2014/main" id="{E5A539F7-602A-44F8-DF18-B774736645E4}"/>
              </a:ext>
            </a:extLst>
          </p:cNvPr>
          <p:cNvSpPr/>
          <p:nvPr/>
        </p:nvSpPr>
        <p:spPr>
          <a:xfrm>
            <a:off x="1280891" y="5869801"/>
            <a:ext cx="3919760" cy="600848"/>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75" name="TextBox 174">
            <a:extLst>
              <a:ext uri="{FF2B5EF4-FFF2-40B4-BE49-F238E27FC236}">
                <a16:creationId xmlns:a16="http://schemas.microsoft.com/office/drawing/2014/main" id="{ACA5DCB5-2A14-BACE-647D-70DAC9B6258D}"/>
              </a:ext>
            </a:extLst>
          </p:cNvPr>
          <p:cNvSpPr txBox="1"/>
          <p:nvPr/>
        </p:nvSpPr>
        <p:spPr>
          <a:xfrm>
            <a:off x="3915447" y="5857198"/>
            <a:ext cx="1345398"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現行マナビ</a:t>
            </a:r>
            <a:r>
              <a:rPr lang="en-US" altLang="ja-JP" sz="800" kern="0">
                <a:solidFill>
                  <a:srgbClr val="575757"/>
                </a:solidFill>
                <a:latin typeface="Trebuchet MS" panose="020B0603020202020204" pitchFamily="34" charset="0"/>
                <a:ea typeface="Meiryo UI" panose="020B0604030504040204" pitchFamily="50" charset="-128"/>
              </a:rPr>
              <a:t>DX</a:t>
            </a:r>
            <a:r>
              <a:rPr lang="ja-JP" altLang="en-US" sz="800" kern="0">
                <a:solidFill>
                  <a:srgbClr val="575757"/>
                </a:solidFill>
                <a:latin typeface="Trebuchet MS" panose="020B0603020202020204" pitchFamily="34" charset="0"/>
                <a:ea typeface="Meiryo UI" panose="020B0604030504040204" pitchFamily="50" charset="-128"/>
              </a:rPr>
              <a:t>掲載コンテンツ</a:t>
            </a:r>
          </a:p>
        </p:txBody>
      </p:sp>
      <p:cxnSp>
        <p:nvCxnSpPr>
          <p:cNvPr id="2" name="Straight Arrow Connector 1">
            <a:extLst>
              <a:ext uri="{FF2B5EF4-FFF2-40B4-BE49-F238E27FC236}">
                <a16:creationId xmlns:a16="http://schemas.microsoft.com/office/drawing/2014/main" id="{357EA87D-9130-7C61-ABD5-B3A5DA50719F}"/>
              </a:ext>
            </a:extLst>
          </p:cNvPr>
          <p:cNvCxnSpPr>
            <a:cxnSpLocks/>
            <a:stCxn id="124" idx="3"/>
            <a:endCxn id="127" idx="1"/>
          </p:cNvCxnSpPr>
          <p:nvPr/>
        </p:nvCxnSpPr>
        <p:spPr>
          <a:xfrm flipV="1">
            <a:off x="3472114" y="1966539"/>
            <a:ext cx="191779" cy="1124"/>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2" name="直線矢印コネクタ 77">
            <a:extLst>
              <a:ext uri="{FF2B5EF4-FFF2-40B4-BE49-F238E27FC236}">
                <a16:creationId xmlns:a16="http://schemas.microsoft.com/office/drawing/2014/main" id="{82D5882E-A886-7726-D1F7-2E97A64A0BD0}"/>
              </a:ext>
            </a:extLst>
          </p:cNvPr>
          <p:cNvCxnSpPr>
            <a:cxnSpLocks/>
            <a:stCxn id="125" idx="3"/>
            <a:endCxn id="127" idx="1"/>
          </p:cNvCxnSpPr>
          <p:nvPr/>
        </p:nvCxnSpPr>
        <p:spPr>
          <a:xfrm flipV="1">
            <a:off x="3472114" y="1966539"/>
            <a:ext cx="191779" cy="196004"/>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19" name="直線矢印コネクタ 77">
            <a:extLst>
              <a:ext uri="{FF2B5EF4-FFF2-40B4-BE49-F238E27FC236}">
                <a16:creationId xmlns:a16="http://schemas.microsoft.com/office/drawing/2014/main" id="{96C0B2D1-B69F-727D-C92E-5EC4A8BABE1E}"/>
              </a:ext>
            </a:extLst>
          </p:cNvPr>
          <p:cNvCxnSpPr>
            <a:cxnSpLocks/>
            <a:stCxn id="126" idx="3"/>
            <a:endCxn id="127" idx="1"/>
          </p:cNvCxnSpPr>
          <p:nvPr/>
        </p:nvCxnSpPr>
        <p:spPr>
          <a:xfrm flipV="1">
            <a:off x="3472114" y="1966539"/>
            <a:ext cx="191779" cy="383263"/>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
        <p:nvSpPr>
          <p:cNvPr id="4" name="TextBox 3">
            <a:extLst>
              <a:ext uri="{FF2B5EF4-FFF2-40B4-BE49-F238E27FC236}">
                <a16:creationId xmlns:a16="http://schemas.microsoft.com/office/drawing/2014/main" id="{BAC47ACD-9E74-5D4D-C665-8095274388B3}"/>
              </a:ext>
            </a:extLst>
          </p:cNvPr>
          <p:cNvSpPr txBox="1"/>
          <p:nvPr/>
        </p:nvSpPr>
        <p:spPr>
          <a:xfrm>
            <a:off x="246185" y="6508545"/>
            <a:ext cx="4974743" cy="28936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lang="en-US" altLang="ja-JP" sz="700" dirty="0">
                <a:solidFill>
                  <a:srgbClr val="575757"/>
                </a:solidFill>
                <a:ea typeface="Meiryo UI" panose="020B0604030504040204" pitchFamily="50" charset="-128"/>
              </a:rPr>
              <a:t>※</a:t>
            </a:r>
            <a:r>
              <a:rPr lang="ja-JP" altLang="en-US" sz="700" dirty="0">
                <a:solidFill>
                  <a:srgbClr val="575757"/>
                </a:solidFill>
                <a:ea typeface="Meiryo UI" panose="020B0604030504040204" pitchFamily="50" charset="-128"/>
              </a:rPr>
              <a:t>本サイトマップは、要件定義段階で検討された主要画面要素をもとに作成したものであり、</a:t>
            </a:r>
            <a:br>
              <a:rPr lang="en-US" altLang="ja-JP" sz="700" dirty="0">
                <a:solidFill>
                  <a:srgbClr val="575757"/>
                </a:solidFill>
                <a:ea typeface="Meiryo UI" panose="020B0604030504040204" pitchFamily="50" charset="-128"/>
              </a:rPr>
            </a:br>
            <a:r>
              <a:rPr lang="ja-JP" altLang="en-US" sz="700" dirty="0">
                <a:solidFill>
                  <a:srgbClr val="575757"/>
                </a:solidFill>
                <a:ea typeface="Meiryo UI" panose="020B0604030504040204" pitchFamily="50" charset="-128"/>
              </a:rPr>
              <a:t>最終的な画面数や画面遷移の詳細については、今後の画面設計フェーズにて確定される予定です。</a:t>
            </a:r>
            <a:endParaRPr lang="en-US" altLang="ja-JP" sz="700" dirty="0">
              <a:solidFill>
                <a:srgbClr val="575757"/>
              </a:solidFill>
              <a:ea typeface="Meiryo UI" panose="020B0604030504040204" pitchFamily="50" charset="-128"/>
            </a:endParaRPr>
          </a:p>
        </p:txBody>
      </p:sp>
    </p:spTree>
    <p:extLst>
      <p:ext uri="{BB962C8B-B14F-4D97-AF65-F5344CB8AC3E}">
        <p14:creationId xmlns:p14="http://schemas.microsoft.com/office/powerpoint/2010/main" val="2308510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363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MASTERWIZARD_DRAFT" val="0"/>
  <p:tag name="EE4P_LANGUAGE_ID" val="1033"/>
  <p:tag name="EE4P_MASTERWIZARD_MARGINS" val="0"/>
  <p:tag name="EE4P_STYLE_NAME" val="IPA Grid 16:9"/>
  <p:tag name="THINKCELLPRESENTATIONDONOTDELETE" val="&lt;?xml version=&quot;1.0&quot; encoding=&quot;UTF-16&quot; standalone=&quot;yes&quot;?&gt;&lt;root reqver=&quot;28224&quot;&gt;&lt;version val=&quot;3527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Day&gt;&lt;m_bNumberIsYear val=&quot;0&quot;/&gt;&lt;m_strFormatTime&gt;%#d&lt;/m_strFormatTime&gt;&lt;m_yearfmt&gt;&lt;begin val=&quot;0&quot;/&gt;&lt;end val=&quot;4&quot;/&gt;&lt;/m_yearfmt&gt;&lt;/m_precDefaultDay&gt;&lt;m_precDefaultWeek&gt;&lt;m_bNumberIsYear val=&quot;0&quot;/&gt;&lt;m_strFormatTime&gt;%d.&lt;/m_strFormatTime&gt;&lt;m_yearfmt&gt;&lt;begin val=&quot;0&quot;/&gt;&lt;end val=&quot;4&quot;/&gt;&lt;/m_yearfmt&gt;&lt;/m_precDefaultWeek&gt;&lt;m_precDefaultMonth&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1&quot;/&gt;&lt;m_eweekdayFirstOfWorkweek val=&quot;2&quot;/&gt;&lt;m_eweekdayFirstOfWeekend val=&quot;7&quot;/&gt;&lt;/CPresentation&gt;&lt;/root&gt;"/>
  <p:tag name="EE4P_STYLE_ID" val="39dcc26a-7131-49f4-a9eb-1c0521500c03"/>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106.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k0gDn1l7TlyrFhv1Bb7CD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111.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0.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141.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k0gDn1l7TlyrFhv1Bb7CD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X5AiJlc1SjikgjnNs387n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X5AiJlc1SjikgjnNs387ng"/>
</p:tagLst>
</file>

<file path=ppt/tags/tag77.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78.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PA Grid 16:9 - 21110">
  <a:themeElements>
    <a:clrScheme name="ipa">
      <a:dk1>
        <a:srgbClr val="24235C"/>
      </a:dk1>
      <a:lt1>
        <a:srgbClr val="FFFFFF"/>
      </a:lt1>
      <a:dk2>
        <a:srgbClr val="000000"/>
      </a:dk2>
      <a:lt2>
        <a:srgbClr val="808080"/>
      </a:lt2>
      <a:accent1>
        <a:srgbClr val="E15E35"/>
      </a:accent1>
      <a:accent2>
        <a:srgbClr val="21AC7B"/>
      </a:accent2>
      <a:accent3>
        <a:srgbClr val="006DAA"/>
      </a:accent3>
      <a:accent4>
        <a:srgbClr val="60C4E4"/>
      </a:accent4>
      <a:accent5>
        <a:srgbClr val="C2D65E"/>
      </a:accent5>
      <a:accent6>
        <a:srgbClr val="D2D4D1"/>
      </a:accent6>
      <a:hlink>
        <a:srgbClr val="009999"/>
      </a:hlink>
      <a:folHlink>
        <a:srgbClr val="99CC00"/>
      </a:folHlink>
    </a:clrScheme>
    <a:fontScheme name="ipa">
      <a:majorFont>
        <a:latin typeface="Meiryo UI"/>
        <a:ea typeface=""/>
        <a:cs typeface=""/>
      </a:majorFont>
      <a:minorFont>
        <a:latin typeface="Meiryo UI"/>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6DAA"/>
        </a:solidFill>
        <a:ln w="9525" cap="rnd" cmpd="sng" algn="ctr">
          <a:solidFill>
            <a:srgbClr val="006DAA"/>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rgbClr val="9A9A9A"/>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16x9.potx" id="{F1417891-ADEE-4A5A-84BF-A61365689D8D}" vid="{7D249777-7FCF-437A-B862-D77B0EF45DB4}"/>
    </a:ext>
  </a:extLst>
</a:theme>
</file>

<file path=ppt/theme/theme2.xml><?xml version="1.0" encoding="utf-8"?>
<a:theme xmlns:a="http://schemas.openxmlformats.org/drawingml/2006/main" name="1_BCG Grid 16:9">
  <a:themeElements>
    <a:clrScheme name="The Boston Consulting Group">
      <a:dk1>
        <a:srgbClr val="575757"/>
      </a:dk1>
      <a:lt1>
        <a:sysClr val="window" lastClr="FFFFFF"/>
      </a:lt1>
      <a:dk2>
        <a:srgbClr val="29BA74"/>
      </a:dk2>
      <a:lt2>
        <a:srgbClr val="F2F2F2"/>
      </a:lt2>
      <a:accent1>
        <a:srgbClr val="03522D"/>
      </a:accent1>
      <a:accent2>
        <a:srgbClr val="197A56"/>
      </a:accent2>
      <a:accent3>
        <a:srgbClr val="D4DF33"/>
      </a:accent3>
      <a:accent4>
        <a:srgbClr val="3EAD92"/>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9BA74"/>
        </a:solidFill>
        <a:ln w="9525" cap="rnd" cmpd="sng" algn="ctr">
          <a:solidFill>
            <a:srgbClr val="29BA74"/>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1966</Words>
  <Application>Microsoft Office PowerPoint</Application>
  <PresentationFormat>ワイド画面</PresentationFormat>
  <Paragraphs>398</Paragraphs>
  <Slides>8</Slides>
  <Notes>6</Notes>
  <HiddenSlides>0</HiddenSlides>
  <MMClips>0</MMClips>
  <ScaleCrop>false</ScaleCrop>
  <HeadingPairs>
    <vt:vector size="10" baseType="variant">
      <vt:variant>
        <vt:lpstr>使用されているフォント</vt:lpstr>
      </vt:variant>
      <vt:variant>
        <vt:i4>3</vt:i4>
      </vt:variant>
      <vt:variant>
        <vt:lpstr>テーマ</vt:lpstr>
      </vt:variant>
      <vt:variant>
        <vt:i4>2</vt:i4>
      </vt:variant>
      <vt:variant>
        <vt:lpstr>埋め込まれた OLE サーバー</vt:lpstr>
      </vt:variant>
      <vt:variant>
        <vt:i4>1</vt:i4>
      </vt:variant>
      <vt:variant>
        <vt:lpstr>スライド タイトル</vt:lpstr>
      </vt:variant>
      <vt:variant>
        <vt:i4>8</vt:i4>
      </vt:variant>
      <vt:variant>
        <vt:lpstr>目的別スライド ショー</vt:lpstr>
      </vt:variant>
      <vt:variant>
        <vt:i4>1</vt:i4>
      </vt:variant>
    </vt:vector>
  </HeadingPairs>
  <TitlesOfParts>
    <vt:vector size="15" baseType="lpstr">
      <vt:lpstr>Meiryo UI</vt:lpstr>
      <vt:lpstr>Arial</vt:lpstr>
      <vt:lpstr>Trebuchet MS</vt:lpstr>
      <vt:lpstr>IPA Grid 16:9 - 21110</vt:lpstr>
      <vt:lpstr>1_BCG Grid 16:9</vt:lpstr>
      <vt:lpstr>think-cell Slide</vt:lpstr>
      <vt:lpstr>別紙6：サイトマップ</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2025-09-26T01:48:50Z</dcterms:created>
  <dcterms:modified xsi:type="dcterms:W3CDTF">2025-09-26T01:49:00Z</dcterms:modified>
  <cp:category/>
  <cp:contentStatus/>
</cp:coreProperties>
</file>